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</p:sldIdLst>
  <p:sldSz cx="12801600" cy="9601200" type="A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223E"/>
    <a:srgbClr val="FB8B30"/>
    <a:srgbClr val="FFD030"/>
    <a:srgbClr val="000000"/>
    <a:srgbClr val="052848"/>
    <a:srgbClr val="103F5D"/>
    <a:srgbClr val="093252"/>
    <a:srgbClr val="021B31"/>
    <a:srgbClr val="020C15"/>
    <a:srgbClr val="010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36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pt-PT"/>
              <a:t>Clique para editar o estilo do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2607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4000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49886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2722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1897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96977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3190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12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57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8312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23898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D7EFE-997D-4FAE-B58A-75778E296239}" type="datetimeFigureOut">
              <a:rPr lang="pt-PT" smtClean="0"/>
              <a:t>2020-12-22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8B560-CD51-4FF6-AF48-2FCB5FC311B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9397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rtar Retângulo de Canto Diagonal 3"/>
          <p:cNvSpPr/>
          <p:nvPr/>
        </p:nvSpPr>
        <p:spPr>
          <a:xfrm>
            <a:off x="343926" y="3813603"/>
            <a:ext cx="12194956" cy="2426050"/>
          </a:xfrm>
          <a:prstGeom prst="snip2DiagRect">
            <a:avLst/>
          </a:prstGeom>
          <a:solidFill>
            <a:srgbClr val="5FAC9F"/>
          </a:solidFill>
          <a:ln w="38100">
            <a:solidFill>
              <a:srgbClr val="5FAC9F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pt-PT" sz="4620" b="1" spc="315" dirty="0">
                <a:solidFill>
                  <a:srgbClr val="FFFFFF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rPr>
              <a:t>SONS ESPACIAIS</a:t>
            </a:r>
            <a:endParaRPr lang="pt-PT" sz="294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5" name="Grupo 4"/>
          <p:cNvGrpSpPr/>
          <p:nvPr/>
        </p:nvGrpSpPr>
        <p:grpSpPr>
          <a:xfrm>
            <a:off x="343926" y="7012818"/>
            <a:ext cx="5400057" cy="1053594"/>
            <a:chOff x="2325387" y="181094"/>
            <a:chExt cx="2207227" cy="430957"/>
          </a:xfrm>
        </p:grpSpPr>
        <p:pic>
          <p:nvPicPr>
            <p:cNvPr id="6" name="Imagem 5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387" y="344716"/>
              <a:ext cx="647700" cy="267335"/>
            </a:xfrm>
            <a:prstGeom prst="rect">
              <a:avLst/>
            </a:prstGeom>
            <a:noFill/>
          </p:spPr>
        </p:pic>
        <p:pic>
          <p:nvPicPr>
            <p:cNvPr id="7" name="Imagem 6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5119" y="181094"/>
              <a:ext cx="1547495" cy="417830"/>
            </a:xfrm>
            <a:prstGeom prst="rect">
              <a:avLst/>
            </a:prstGeom>
            <a:noFill/>
          </p:spPr>
        </p:pic>
      </p:grp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658" y="6858470"/>
            <a:ext cx="1520224" cy="133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8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/>
          <p:cNvGrpSpPr/>
          <p:nvPr/>
        </p:nvGrpSpPr>
        <p:grpSpPr>
          <a:xfrm>
            <a:off x="0" y="0"/>
            <a:ext cx="12801600" cy="9601200"/>
            <a:chOff x="0" y="0"/>
            <a:chExt cx="12801600" cy="9601200"/>
          </a:xfrm>
        </p:grpSpPr>
        <p:pic>
          <p:nvPicPr>
            <p:cNvPr id="4" name="Imagem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801600" cy="9601200"/>
            </a:xfrm>
            <a:prstGeom prst="rect">
              <a:avLst/>
            </a:prstGeom>
          </p:spPr>
        </p:pic>
        <p:sp>
          <p:nvSpPr>
            <p:cNvPr id="6" name="Retângulo arredondado 5"/>
            <p:cNvSpPr/>
            <p:nvPr/>
          </p:nvSpPr>
          <p:spPr>
            <a:xfrm>
              <a:off x="3538105" y="2706832"/>
              <a:ext cx="3018559" cy="846859"/>
            </a:xfrm>
            <a:prstGeom prst="roundRect">
              <a:avLst/>
            </a:prstGeom>
            <a:gradFill flip="none" rotWithShape="1">
              <a:gsLst>
                <a:gs pos="0">
                  <a:srgbClr val="020C15"/>
                </a:gs>
                <a:gs pos="100000">
                  <a:srgbClr val="021B31"/>
                </a:gs>
                <a:gs pos="100000">
                  <a:srgbClr val="010B14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4800" spc="600" dirty="0">
                <a:latin typeface="Haettenschweiler" panose="020B0706040902060204" pitchFamily="34" charset="0"/>
              </a:endParaRPr>
            </a:p>
          </p:txBody>
        </p:sp>
        <p:sp>
          <p:nvSpPr>
            <p:cNvPr id="7" name="Retângulo 6"/>
            <p:cNvSpPr/>
            <p:nvPr/>
          </p:nvSpPr>
          <p:spPr>
            <a:xfrm rot="20742392">
              <a:off x="3559919" y="2199236"/>
              <a:ext cx="2810385" cy="1862048"/>
            </a:xfrm>
            <a:prstGeom prst="rect">
              <a:avLst/>
            </a:prstGeom>
          </p:spPr>
          <p:txBody>
            <a:bodyPr wrap="none">
              <a:prstTxWarp prst="textInflate">
                <a:avLst/>
              </a:prstTxWarp>
              <a:spAutoFit/>
            </a:bodyPr>
            <a:lstStyle/>
            <a:p>
              <a:pPr lvl="0" algn="ctr"/>
              <a:r>
                <a:rPr lang="pt-PT" sz="11500" spc="600" dirty="0">
                  <a:solidFill>
                    <a:prstClr val="white"/>
                  </a:solidFill>
                  <a:latin typeface="Haettenschweiler" panose="020B0706040902060204" pitchFamily="34" charset="0"/>
                </a:rPr>
                <a:t>SONS</a:t>
              </a:r>
            </a:p>
          </p:txBody>
        </p:sp>
        <p:sp>
          <p:nvSpPr>
            <p:cNvPr id="8" name="Forma livre 7"/>
            <p:cNvSpPr/>
            <p:nvPr/>
          </p:nvSpPr>
          <p:spPr>
            <a:xfrm>
              <a:off x="6057239" y="5358653"/>
              <a:ext cx="2994356" cy="1217792"/>
            </a:xfrm>
            <a:custGeom>
              <a:avLst/>
              <a:gdLst>
                <a:gd name="connsiteX0" fmla="*/ 141855 w 2994356"/>
                <a:gd name="connsiteY0" fmla="*/ 141194 h 1217792"/>
                <a:gd name="connsiteX1" fmla="*/ 141855 w 2994356"/>
                <a:gd name="connsiteY1" fmla="*/ 141194 h 1217792"/>
                <a:gd name="connsiteX2" fmla="*/ 61173 w 2994356"/>
                <a:gd name="connsiteY2" fmla="*/ 154641 h 1217792"/>
                <a:gd name="connsiteX3" fmla="*/ 7385 w 2994356"/>
                <a:gd name="connsiteY3" fmla="*/ 208429 h 1217792"/>
                <a:gd name="connsiteX4" fmla="*/ 7385 w 2994356"/>
                <a:gd name="connsiteY4" fmla="*/ 248771 h 1217792"/>
                <a:gd name="connsiteX5" fmla="*/ 14108 w 2994356"/>
                <a:gd name="connsiteY5" fmla="*/ 443753 h 1217792"/>
                <a:gd name="connsiteX6" fmla="*/ 20832 w 2994356"/>
                <a:gd name="connsiteY6" fmla="*/ 477371 h 1217792"/>
                <a:gd name="connsiteX7" fmla="*/ 34279 w 2994356"/>
                <a:gd name="connsiteY7" fmla="*/ 551329 h 1217792"/>
                <a:gd name="connsiteX8" fmla="*/ 47726 w 2994356"/>
                <a:gd name="connsiteY8" fmla="*/ 605118 h 1217792"/>
                <a:gd name="connsiteX9" fmla="*/ 54449 w 2994356"/>
                <a:gd name="connsiteY9" fmla="*/ 800100 h 1217792"/>
                <a:gd name="connsiteX10" fmla="*/ 61173 w 2994356"/>
                <a:gd name="connsiteY10" fmla="*/ 820271 h 1217792"/>
                <a:gd name="connsiteX11" fmla="*/ 67896 w 2994356"/>
                <a:gd name="connsiteY11" fmla="*/ 880782 h 1217792"/>
                <a:gd name="connsiteX12" fmla="*/ 81343 w 2994356"/>
                <a:gd name="connsiteY12" fmla="*/ 921123 h 1217792"/>
                <a:gd name="connsiteX13" fmla="*/ 74620 w 2994356"/>
                <a:gd name="connsiteY13" fmla="*/ 1048871 h 1217792"/>
                <a:gd name="connsiteX14" fmla="*/ 54449 w 2994356"/>
                <a:gd name="connsiteY14" fmla="*/ 1069041 h 1217792"/>
                <a:gd name="connsiteX15" fmla="*/ 27555 w 2994356"/>
                <a:gd name="connsiteY15" fmla="*/ 1109382 h 1217792"/>
                <a:gd name="connsiteX16" fmla="*/ 20832 w 2994356"/>
                <a:gd name="connsiteY16" fmla="*/ 1129553 h 1217792"/>
                <a:gd name="connsiteX17" fmla="*/ 27555 w 2994356"/>
                <a:gd name="connsiteY17" fmla="*/ 1196788 h 1217792"/>
                <a:gd name="connsiteX18" fmla="*/ 54449 w 2994356"/>
                <a:gd name="connsiteY18" fmla="*/ 1203512 h 1217792"/>
                <a:gd name="connsiteX19" fmla="*/ 101514 w 2994356"/>
                <a:gd name="connsiteY19" fmla="*/ 1216959 h 1217792"/>
                <a:gd name="connsiteX20" fmla="*/ 303220 w 2994356"/>
                <a:gd name="connsiteY20" fmla="*/ 1183341 h 1217792"/>
                <a:gd name="connsiteX21" fmla="*/ 323390 w 2994356"/>
                <a:gd name="connsiteY21" fmla="*/ 1163171 h 1217792"/>
                <a:gd name="connsiteX22" fmla="*/ 336837 w 2994356"/>
                <a:gd name="connsiteY22" fmla="*/ 1122829 h 1217792"/>
                <a:gd name="connsiteX23" fmla="*/ 343561 w 2994356"/>
                <a:gd name="connsiteY23" fmla="*/ 1095935 h 1217792"/>
                <a:gd name="connsiteX24" fmla="*/ 350285 w 2994356"/>
                <a:gd name="connsiteY24" fmla="*/ 1062318 h 1217792"/>
                <a:gd name="connsiteX25" fmla="*/ 357008 w 2994356"/>
                <a:gd name="connsiteY25" fmla="*/ 1042147 h 1217792"/>
                <a:gd name="connsiteX26" fmla="*/ 383902 w 2994356"/>
                <a:gd name="connsiteY26" fmla="*/ 934571 h 1217792"/>
                <a:gd name="connsiteX27" fmla="*/ 404073 w 2994356"/>
                <a:gd name="connsiteY27" fmla="*/ 941294 h 1217792"/>
                <a:gd name="connsiteX28" fmla="*/ 417520 w 2994356"/>
                <a:gd name="connsiteY28" fmla="*/ 968188 h 1217792"/>
                <a:gd name="connsiteX29" fmla="*/ 444414 w 2994356"/>
                <a:gd name="connsiteY29" fmla="*/ 1008529 h 1217792"/>
                <a:gd name="connsiteX30" fmla="*/ 457861 w 2994356"/>
                <a:gd name="connsiteY30" fmla="*/ 1048871 h 1217792"/>
                <a:gd name="connsiteX31" fmla="*/ 471308 w 2994356"/>
                <a:gd name="connsiteY31" fmla="*/ 1102659 h 1217792"/>
                <a:gd name="connsiteX32" fmla="*/ 518373 w 2994356"/>
                <a:gd name="connsiteY32" fmla="*/ 1169894 h 1217792"/>
                <a:gd name="connsiteX33" fmla="*/ 538543 w 2994356"/>
                <a:gd name="connsiteY33" fmla="*/ 1190065 h 1217792"/>
                <a:gd name="connsiteX34" fmla="*/ 585608 w 2994356"/>
                <a:gd name="connsiteY34" fmla="*/ 1210235 h 1217792"/>
                <a:gd name="connsiteX35" fmla="*/ 733526 w 2994356"/>
                <a:gd name="connsiteY35" fmla="*/ 1156447 h 1217792"/>
                <a:gd name="connsiteX36" fmla="*/ 753696 w 2994356"/>
                <a:gd name="connsiteY36" fmla="*/ 1143000 h 1217792"/>
                <a:gd name="connsiteX37" fmla="*/ 820932 w 2994356"/>
                <a:gd name="connsiteY37" fmla="*/ 1149723 h 1217792"/>
                <a:gd name="connsiteX38" fmla="*/ 861273 w 2994356"/>
                <a:gd name="connsiteY38" fmla="*/ 1176618 h 1217792"/>
                <a:gd name="connsiteX39" fmla="*/ 915061 w 2994356"/>
                <a:gd name="connsiteY39" fmla="*/ 1190065 h 1217792"/>
                <a:gd name="connsiteX40" fmla="*/ 948679 w 2994356"/>
                <a:gd name="connsiteY40" fmla="*/ 1203512 h 1217792"/>
                <a:gd name="connsiteX41" fmla="*/ 989020 w 2994356"/>
                <a:gd name="connsiteY41" fmla="*/ 1210235 h 1217792"/>
                <a:gd name="connsiteX42" fmla="*/ 1244514 w 2994356"/>
                <a:gd name="connsiteY42" fmla="*/ 1196788 h 1217792"/>
                <a:gd name="connsiteX43" fmla="*/ 1284855 w 2994356"/>
                <a:gd name="connsiteY43" fmla="*/ 1190065 h 1217792"/>
                <a:gd name="connsiteX44" fmla="*/ 1486561 w 2994356"/>
                <a:gd name="connsiteY44" fmla="*/ 1183341 h 1217792"/>
                <a:gd name="connsiteX45" fmla="*/ 1513455 w 2994356"/>
                <a:gd name="connsiteY45" fmla="*/ 1176618 h 1217792"/>
                <a:gd name="connsiteX46" fmla="*/ 1533626 w 2994356"/>
                <a:gd name="connsiteY46" fmla="*/ 1169894 h 1217792"/>
                <a:gd name="connsiteX47" fmla="*/ 1587414 w 2994356"/>
                <a:gd name="connsiteY47" fmla="*/ 1156447 h 1217792"/>
                <a:gd name="connsiteX48" fmla="*/ 1594137 w 2994356"/>
                <a:gd name="connsiteY48" fmla="*/ 1129553 h 1217792"/>
                <a:gd name="connsiteX49" fmla="*/ 1607585 w 2994356"/>
                <a:gd name="connsiteY49" fmla="*/ 1109382 h 1217792"/>
                <a:gd name="connsiteX50" fmla="*/ 1614308 w 2994356"/>
                <a:gd name="connsiteY50" fmla="*/ 1089212 h 1217792"/>
                <a:gd name="connsiteX51" fmla="*/ 1621032 w 2994356"/>
                <a:gd name="connsiteY51" fmla="*/ 1069041 h 1217792"/>
                <a:gd name="connsiteX52" fmla="*/ 1641202 w 2994356"/>
                <a:gd name="connsiteY52" fmla="*/ 1075765 h 1217792"/>
                <a:gd name="connsiteX53" fmla="*/ 1654649 w 2994356"/>
                <a:gd name="connsiteY53" fmla="*/ 1095935 h 1217792"/>
                <a:gd name="connsiteX54" fmla="*/ 1701714 w 2994356"/>
                <a:gd name="connsiteY54" fmla="*/ 1122829 h 1217792"/>
                <a:gd name="connsiteX55" fmla="*/ 1715161 w 2994356"/>
                <a:gd name="connsiteY55" fmla="*/ 1143000 h 1217792"/>
                <a:gd name="connsiteX56" fmla="*/ 1762226 w 2994356"/>
                <a:gd name="connsiteY56" fmla="*/ 1156447 h 1217792"/>
                <a:gd name="connsiteX57" fmla="*/ 1795843 w 2994356"/>
                <a:gd name="connsiteY57" fmla="*/ 1163171 h 1217792"/>
                <a:gd name="connsiteX58" fmla="*/ 1816014 w 2994356"/>
                <a:gd name="connsiteY58" fmla="*/ 1169894 h 1217792"/>
                <a:gd name="connsiteX59" fmla="*/ 1856355 w 2994356"/>
                <a:gd name="connsiteY59" fmla="*/ 1176618 h 1217792"/>
                <a:gd name="connsiteX60" fmla="*/ 1889973 w 2994356"/>
                <a:gd name="connsiteY60" fmla="*/ 1190065 h 1217792"/>
                <a:gd name="connsiteX61" fmla="*/ 1916867 w 2994356"/>
                <a:gd name="connsiteY61" fmla="*/ 1196788 h 1217792"/>
                <a:gd name="connsiteX62" fmla="*/ 2232873 w 2994356"/>
                <a:gd name="connsiteY62" fmla="*/ 1190065 h 1217792"/>
                <a:gd name="connsiteX63" fmla="*/ 2246320 w 2994356"/>
                <a:gd name="connsiteY63" fmla="*/ 1149723 h 1217792"/>
                <a:gd name="connsiteX64" fmla="*/ 2286661 w 2994356"/>
                <a:gd name="connsiteY64" fmla="*/ 1122829 h 1217792"/>
                <a:gd name="connsiteX65" fmla="*/ 2367343 w 2994356"/>
                <a:gd name="connsiteY65" fmla="*/ 1136276 h 1217792"/>
                <a:gd name="connsiteX66" fmla="*/ 2427855 w 2994356"/>
                <a:gd name="connsiteY66" fmla="*/ 1169894 h 1217792"/>
                <a:gd name="connsiteX67" fmla="*/ 2528708 w 2994356"/>
                <a:gd name="connsiteY67" fmla="*/ 1190065 h 1217792"/>
                <a:gd name="connsiteX68" fmla="*/ 2985908 w 2994356"/>
                <a:gd name="connsiteY68" fmla="*/ 1183341 h 1217792"/>
                <a:gd name="connsiteX69" fmla="*/ 2992632 w 2994356"/>
                <a:gd name="connsiteY69" fmla="*/ 1143000 h 1217792"/>
                <a:gd name="connsiteX70" fmla="*/ 2985908 w 2994356"/>
                <a:gd name="connsiteY70" fmla="*/ 1015253 h 1217792"/>
                <a:gd name="connsiteX71" fmla="*/ 2959014 w 2994356"/>
                <a:gd name="connsiteY71" fmla="*/ 974912 h 1217792"/>
                <a:gd name="connsiteX72" fmla="*/ 2938843 w 2994356"/>
                <a:gd name="connsiteY72" fmla="*/ 934571 h 1217792"/>
                <a:gd name="connsiteX73" fmla="*/ 2932120 w 2994356"/>
                <a:gd name="connsiteY73" fmla="*/ 773206 h 1217792"/>
                <a:gd name="connsiteX74" fmla="*/ 2905226 w 2994356"/>
                <a:gd name="connsiteY74" fmla="*/ 732865 h 1217792"/>
                <a:gd name="connsiteX75" fmla="*/ 2911949 w 2994356"/>
                <a:gd name="connsiteY75" fmla="*/ 665629 h 1217792"/>
                <a:gd name="connsiteX76" fmla="*/ 2918673 w 2994356"/>
                <a:gd name="connsiteY76" fmla="*/ 645459 h 1217792"/>
                <a:gd name="connsiteX77" fmla="*/ 2925396 w 2994356"/>
                <a:gd name="connsiteY77" fmla="*/ 618565 h 1217792"/>
                <a:gd name="connsiteX78" fmla="*/ 2932120 w 2994356"/>
                <a:gd name="connsiteY78" fmla="*/ 551329 h 1217792"/>
                <a:gd name="connsiteX79" fmla="*/ 2938843 w 2994356"/>
                <a:gd name="connsiteY79" fmla="*/ 410135 h 1217792"/>
                <a:gd name="connsiteX80" fmla="*/ 2952290 w 2994356"/>
                <a:gd name="connsiteY80" fmla="*/ 389965 h 1217792"/>
                <a:gd name="connsiteX81" fmla="*/ 2959014 w 2994356"/>
                <a:gd name="connsiteY81" fmla="*/ 369794 h 1217792"/>
                <a:gd name="connsiteX82" fmla="*/ 2972461 w 2994356"/>
                <a:gd name="connsiteY82" fmla="*/ 322729 h 1217792"/>
                <a:gd name="connsiteX83" fmla="*/ 2985908 w 2994356"/>
                <a:gd name="connsiteY83" fmla="*/ 302559 h 1217792"/>
                <a:gd name="connsiteX84" fmla="*/ 2972461 w 2994356"/>
                <a:gd name="connsiteY84" fmla="*/ 215153 h 1217792"/>
                <a:gd name="connsiteX85" fmla="*/ 2959014 w 2994356"/>
                <a:gd name="connsiteY85" fmla="*/ 147918 h 1217792"/>
                <a:gd name="connsiteX86" fmla="*/ 2925396 w 2994356"/>
                <a:gd name="connsiteY86" fmla="*/ 100853 h 1217792"/>
                <a:gd name="connsiteX87" fmla="*/ 2905226 w 2994356"/>
                <a:gd name="connsiteY87" fmla="*/ 87406 h 1217792"/>
                <a:gd name="connsiteX88" fmla="*/ 2878332 w 2994356"/>
                <a:gd name="connsiteY88" fmla="*/ 67235 h 1217792"/>
                <a:gd name="connsiteX89" fmla="*/ 2844714 w 2994356"/>
                <a:gd name="connsiteY89" fmla="*/ 53788 h 1217792"/>
                <a:gd name="connsiteX90" fmla="*/ 2817820 w 2994356"/>
                <a:gd name="connsiteY90" fmla="*/ 33618 h 1217792"/>
                <a:gd name="connsiteX91" fmla="*/ 2797649 w 2994356"/>
                <a:gd name="connsiteY91" fmla="*/ 26894 h 1217792"/>
                <a:gd name="connsiteX92" fmla="*/ 2696796 w 2994356"/>
                <a:gd name="connsiteY92" fmla="*/ 0 h 1217792"/>
                <a:gd name="connsiteX93" fmla="*/ 2468196 w 2994356"/>
                <a:gd name="connsiteY93" fmla="*/ 6723 h 1217792"/>
                <a:gd name="connsiteX94" fmla="*/ 2441302 w 2994356"/>
                <a:gd name="connsiteY94" fmla="*/ 26894 h 1217792"/>
                <a:gd name="connsiteX95" fmla="*/ 2421132 w 2994356"/>
                <a:gd name="connsiteY95" fmla="*/ 40341 h 1217792"/>
                <a:gd name="connsiteX96" fmla="*/ 2374067 w 2994356"/>
                <a:gd name="connsiteY96" fmla="*/ 67235 h 1217792"/>
                <a:gd name="connsiteX97" fmla="*/ 2347173 w 2994356"/>
                <a:gd name="connsiteY97" fmla="*/ 87406 h 1217792"/>
                <a:gd name="connsiteX98" fmla="*/ 2320279 w 2994356"/>
                <a:gd name="connsiteY98" fmla="*/ 94129 h 1217792"/>
                <a:gd name="connsiteX99" fmla="*/ 2293385 w 2994356"/>
                <a:gd name="connsiteY99" fmla="*/ 114300 h 1217792"/>
                <a:gd name="connsiteX100" fmla="*/ 2279937 w 2994356"/>
                <a:gd name="connsiteY100" fmla="*/ 127747 h 1217792"/>
                <a:gd name="connsiteX101" fmla="*/ 2259767 w 2994356"/>
                <a:gd name="connsiteY101" fmla="*/ 134471 h 1217792"/>
                <a:gd name="connsiteX102" fmla="*/ 2253043 w 2994356"/>
                <a:gd name="connsiteY102" fmla="*/ 154641 h 1217792"/>
                <a:gd name="connsiteX103" fmla="*/ 2152190 w 2994356"/>
                <a:gd name="connsiteY103" fmla="*/ 147918 h 1217792"/>
                <a:gd name="connsiteX104" fmla="*/ 1990826 w 2994356"/>
                <a:gd name="connsiteY104" fmla="*/ 141194 h 1217792"/>
                <a:gd name="connsiteX105" fmla="*/ 1963932 w 2994356"/>
                <a:gd name="connsiteY105" fmla="*/ 134471 h 1217792"/>
                <a:gd name="connsiteX106" fmla="*/ 1937037 w 2994356"/>
                <a:gd name="connsiteY106" fmla="*/ 121023 h 1217792"/>
                <a:gd name="connsiteX107" fmla="*/ 1896696 w 2994356"/>
                <a:gd name="connsiteY107" fmla="*/ 107576 h 1217792"/>
                <a:gd name="connsiteX108" fmla="*/ 1876526 w 2994356"/>
                <a:gd name="connsiteY108" fmla="*/ 100853 h 1217792"/>
                <a:gd name="connsiteX109" fmla="*/ 1802567 w 2994356"/>
                <a:gd name="connsiteY109" fmla="*/ 87406 h 1217792"/>
                <a:gd name="connsiteX110" fmla="*/ 1728608 w 2994356"/>
                <a:gd name="connsiteY110" fmla="*/ 94129 h 1217792"/>
                <a:gd name="connsiteX111" fmla="*/ 1674820 w 2994356"/>
                <a:gd name="connsiteY111" fmla="*/ 134471 h 1217792"/>
                <a:gd name="connsiteX112" fmla="*/ 1654649 w 2994356"/>
                <a:gd name="connsiteY112" fmla="*/ 141194 h 1217792"/>
                <a:gd name="connsiteX113" fmla="*/ 1627755 w 2994356"/>
                <a:gd name="connsiteY113" fmla="*/ 181535 h 1217792"/>
                <a:gd name="connsiteX114" fmla="*/ 1607585 w 2994356"/>
                <a:gd name="connsiteY114" fmla="*/ 201706 h 1217792"/>
                <a:gd name="connsiteX115" fmla="*/ 1594137 w 2994356"/>
                <a:gd name="connsiteY115" fmla="*/ 228600 h 1217792"/>
                <a:gd name="connsiteX116" fmla="*/ 1580690 w 2994356"/>
                <a:gd name="connsiteY116" fmla="*/ 248771 h 1217792"/>
                <a:gd name="connsiteX117" fmla="*/ 1573967 w 2994356"/>
                <a:gd name="connsiteY117" fmla="*/ 268941 h 1217792"/>
                <a:gd name="connsiteX118" fmla="*/ 1547073 w 2994356"/>
                <a:gd name="connsiteY118" fmla="*/ 309282 h 1217792"/>
                <a:gd name="connsiteX119" fmla="*/ 1540349 w 2994356"/>
                <a:gd name="connsiteY119" fmla="*/ 336176 h 1217792"/>
                <a:gd name="connsiteX120" fmla="*/ 1526902 w 2994356"/>
                <a:gd name="connsiteY120" fmla="*/ 356347 h 1217792"/>
                <a:gd name="connsiteX121" fmla="*/ 1520179 w 2994356"/>
                <a:gd name="connsiteY121" fmla="*/ 389965 h 1217792"/>
                <a:gd name="connsiteX122" fmla="*/ 1513455 w 2994356"/>
                <a:gd name="connsiteY122" fmla="*/ 497541 h 1217792"/>
                <a:gd name="connsiteX123" fmla="*/ 1506732 w 2994356"/>
                <a:gd name="connsiteY123" fmla="*/ 517712 h 1217792"/>
                <a:gd name="connsiteX124" fmla="*/ 1486561 w 2994356"/>
                <a:gd name="connsiteY124" fmla="*/ 524435 h 1217792"/>
                <a:gd name="connsiteX125" fmla="*/ 1459667 w 2994356"/>
                <a:gd name="connsiteY125" fmla="*/ 537882 h 1217792"/>
                <a:gd name="connsiteX126" fmla="*/ 1412602 w 2994356"/>
                <a:gd name="connsiteY126" fmla="*/ 531159 h 1217792"/>
                <a:gd name="connsiteX127" fmla="*/ 1372261 w 2994356"/>
                <a:gd name="connsiteY127" fmla="*/ 490818 h 1217792"/>
                <a:gd name="connsiteX128" fmla="*/ 1352090 w 2994356"/>
                <a:gd name="connsiteY128" fmla="*/ 369794 h 1217792"/>
                <a:gd name="connsiteX129" fmla="*/ 1345367 w 2994356"/>
                <a:gd name="connsiteY129" fmla="*/ 349623 h 1217792"/>
                <a:gd name="connsiteX130" fmla="*/ 1338643 w 2994356"/>
                <a:gd name="connsiteY130" fmla="*/ 309282 h 1217792"/>
                <a:gd name="connsiteX131" fmla="*/ 1325196 w 2994356"/>
                <a:gd name="connsiteY131" fmla="*/ 268941 h 1217792"/>
                <a:gd name="connsiteX132" fmla="*/ 1305026 w 2994356"/>
                <a:gd name="connsiteY132" fmla="*/ 208429 h 1217792"/>
                <a:gd name="connsiteX133" fmla="*/ 1284855 w 2994356"/>
                <a:gd name="connsiteY133" fmla="*/ 188259 h 1217792"/>
                <a:gd name="connsiteX134" fmla="*/ 1271408 w 2994356"/>
                <a:gd name="connsiteY134" fmla="*/ 168088 h 1217792"/>
                <a:gd name="connsiteX135" fmla="*/ 1224343 w 2994356"/>
                <a:gd name="connsiteY135" fmla="*/ 134471 h 1217792"/>
                <a:gd name="connsiteX136" fmla="*/ 1197449 w 2994356"/>
                <a:gd name="connsiteY136" fmla="*/ 114300 h 1217792"/>
                <a:gd name="connsiteX137" fmla="*/ 1177279 w 2994356"/>
                <a:gd name="connsiteY137" fmla="*/ 107576 h 1217792"/>
                <a:gd name="connsiteX138" fmla="*/ 1157108 w 2994356"/>
                <a:gd name="connsiteY138" fmla="*/ 94129 h 1217792"/>
                <a:gd name="connsiteX139" fmla="*/ 1083149 w 2994356"/>
                <a:gd name="connsiteY139" fmla="*/ 80682 h 1217792"/>
                <a:gd name="connsiteX140" fmla="*/ 1015914 w 2994356"/>
                <a:gd name="connsiteY140" fmla="*/ 94129 h 1217792"/>
                <a:gd name="connsiteX141" fmla="*/ 995743 w 2994356"/>
                <a:gd name="connsiteY141" fmla="*/ 114300 h 1217792"/>
                <a:gd name="connsiteX142" fmla="*/ 962126 w 2994356"/>
                <a:gd name="connsiteY142" fmla="*/ 154641 h 1217792"/>
                <a:gd name="connsiteX143" fmla="*/ 935232 w 2994356"/>
                <a:gd name="connsiteY143" fmla="*/ 194982 h 1217792"/>
                <a:gd name="connsiteX144" fmla="*/ 921785 w 2994356"/>
                <a:gd name="connsiteY144" fmla="*/ 221876 h 1217792"/>
                <a:gd name="connsiteX145" fmla="*/ 894890 w 2994356"/>
                <a:gd name="connsiteY145" fmla="*/ 316006 h 1217792"/>
                <a:gd name="connsiteX146" fmla="*/ 881443 w 2994356"/>
                <a:gd name="connsiteY146" fmla="*/ 457200 h 1217792"/>
                <a:gd name="connsiteX147" fmla="*/ 867996 w 2994356"/>
                <a:gd name="connsiteY147" fmla="*/ 477371 h 1217792"/>
                <a:gd name="connsiteX148" fmla="*/ 820932 w 2994356"/>
                <a:gd name="connsiteY148" fmla="*/ 470647 h 1217792"/>
                <a:gd name="connsiteX149" fmla="*/ 787314 w 2994356"/>
                <a:gd name="connsiteY149" fmla="*/ 430306 h 1217792"/>
                <a:gd name="connsiteX150" fmla="*/ 773867 w 2994356"/>
                <a:gd name="connsiteY150" fmla="*/ 410135 h 1217792"/>
                <a:gd name="connsiteX151" fmla="*/ 767143 w 2994356"/>
                <a:gd name="connsiteY151" fmla="*/ 369794 h 1217792"/>
                <a:gd name="connsiteX152" fmla="*/ 753696 w 2994356"/>
                <a:gd name="connsiteY152" fmla="*/ 342900 h 1217792"/>
                <a:gd name="connsiteX153" fmla="*/ 733526 w 2994356"/>
                <a:gd name="connsiteY153" fmla="*/ 295835 h 1217792"/>
                <a:gd name="connsiteX154" fmla="*/ 720079 w 2994356"/>
                <a:gd name="connsiteY154" fmla="*/ 275665 h 1217792"/>
                <a:gd name="connsiteX155" fmla="*/ 713355 w 2994356"/>
                <a:gd name="connsiteY155" fmla="*/ 255494 h 1217792"/>
                <a:gd name="connsiteX156" fmla="*/ 693185 w 2994356"/>
                <a:gd name="connsiteY156" fmla="*/ 235323 h 1217792"/>
                <a:gd name="connsiteX157" fmla="*/ 659567 w 2994356"/>
                <a:gd name="connsiteY157" fmla="*/ 181535 h 1217792"/>
                <a:gd name="connsiteX158" fmla="*/ 639396 w 2994356"/>
                <a:gd name="connsiteY158" fmla="*/ 161365 h 1217792"/>
                <a:gd name="connsiteX159" fmla="*/ 625949 w 2994356"/>
                <a:gd name="connsiteY159" fmla="*/ 141194 h 1217792"/>
                <a:gd name="connsiteX160" fmla="*/ 605779 w 2994356"/>
                <a:gd name="connsiteY160" fmla="*/ 134471 h 1217792"/>
                <a:gd name="connsiteX161" fmla="*/ 141855 w 2994356"/>
                <a:gd name="connsiteY161" fmla="*/ 141194 h 12177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</a:cxnLst>
              <a:rect l="l" t="t" r="r" b="b"/>
              <a:pathLst>
                <a:path w="2994356" h="1217792">
                  <a:moveTo>
                    <a:pt x="141855" y="141194"/>
                  </a:moveTo>
                  <a:lnTo>
                    <a:pt x="141855" y="141194"/>
                  </a:lnTo>
                  <a:cubicBezTo>
                    <a:pt x="114961" y="145676"/>
                    <a:pt x="85560" y="142448"/>
                    <a:pt x="61173" y="154641"/>
                  </a:cubicBezTo>
                  <a:cubicBezTo>
                    <a:pt x="38494" y="165981"/>
                    <a:pt x="7385" y="208429"/>
                    <a:pt x="7385" y="208429"/>
                  </a:cubicBezTo>
                  <a:cubicBezTo>
                    <a:pt x="-7715" y="253726"/>
                    <a:pt x="4554" y="203474"/>
                    <a:pt x="7385" y="248771"/>
                  </a:cubicBezTo>
                  <a:cubicBezTo>
                    <a:pt x="11442" y="313677"/>
                    <a:pt x="10289" y="378833"/>
                    <a:pt x="14108" y="443753"/>
                  </a:cubicBezTo>
                  <a:cubicBezTo>
                    <a:pt x="14779" y="455161"/>
                    <a:pt x="18788" y="466127"/>
                    <a:pt x="20832" y="477371"/>
                  </a:cubicBezTo>
                  <a:cubicBezTo>
                    <a:pt x="24833" y="499374"/>
                    <a:pt x="28738" y="529165"/>
                    <a:pt x="34279" y="551329"/>
                  </a:cubicBezTo>
                  <a:cubicBezTo>
                    <a:pt x="54952" y="634021"/>
                    <a:pt x="22945" y="481219"/>
                    <a:pt x="47726" y="605118"/>
                  </a:cubicBezTo>
                  <a:cubicBezTo>
                    <a:pt x="49967" y="670112"/>
                    <a:pt x="50392" y="735194"/>
                    <a:pt x="54449" y="800100"/>
                  </a:cubicBezTo>
                  <a:cubicBezTo>
                    <a:pt x="54891" y="807174"/>
                    <a:pt x="60008" y="813280"/>
                    <a:pt x="61173" y="820271"/>
                  </a:cubicBezTo>
                  <a:cubicBezTo>
                    <a:pt x="64509" y="840289"/>
                    <a:pt x="63916" y="860882"/>
                    <a:pt x="67896" y="880782"/>
                  </a:cubicBezTo>
                  <a:cubicBezTo>
                    <a:pt x="70676" y="894681"/>
                    <a:pt x="81343" y="921123"/>
                    <a:pt x="81343" y="921123"/>
                  </a:cubicBezTo>
                  <a:cubicBezTo>
                    <a:pt x="79102" y="963706"/>
                    <a:pt x="82248" y="1006917"/>
                    <a:pt x="74620" y="1048871"/>
                  </a:cubicBezTo>
                  <a:cubicBezTo>
                    <a:pt x="72919" y="1058226"/>
                    <a:pt x="59723" y="1061129"/>
                    <a:pt x="54449" y="1069041"/>
                  </a:cubicBezTo>
                  <a:cubicBezTo>
                    <a:pt x="15528" y="1127423"/>
                    <a:pt x="91902" y="1045039"/>
                    <a:pt x="27555" y="1109382"/>
                  </a:cubicBezTo>
                  <a:cubicBezTo>
                    <a:pt x="25314" y="1116106"/>
                    <a:pt x="20832" y="1122466"/>
                    <a:pt x="20832" y="1129553"/>
                  </a:cubicBezTo>
                  <a:cubicBezTo>
                    <a:pt x="20832" y="1152076"/>
                    <a:pt x="18235" y="1176283"/>
                    <a:pt x="27555" y="1196788"/>
                  </a:cubicBezTo>
                  <a:cubicBezTo>
                    <a:pt x="31379" y="1205200"/>
                    <a:pt x="45564" y="1200973"/>
                    <a:pt x="54449" y="1203512"/>
                  </a:cubicBezTo>
                  <a:cubicBezTo>
                    <a:pt x="121969" y="1222803"/>
                    <a:pt x="17440" y="1195939"/>
                    <a:pt x="101514" y="1216959"/>
                  </a:cubicBezTo>
                  <a:cubicBezTo>
                    <a:pt x="143147" y="1215066"/>
                    <a:pt x="256585" y="1229976"/>
                    <a:pt x="303220" y="1183341"/>
                  </a:cubicBezTo>
                  <a:lnTo>
                    <a:pt x="323390" y="1163171"/>
                  </a:lnTo>
                  <a:cubicBezTo>
                    <a:pt x="327872" y="1149724"/>
                    <a:pt x="333399" y="1136580"/>
                    <a:pt x="336837" y="1122829"/>
                  </a:cubicBezTo>
                  <a:cubicBezTo>
                    <a:pt x="339078" y="1113864"/>
                    <a:pt x="341556" y="1104956"/>
                    <a:pt x="343561" y="1095935"/>
                  </a:cubicBezTo>
                  <a:cubicBezTo>
                    <a:pt x="346040" y="1084780"/>
                    <a:pt x="347513" y="1073404"/>
                    <a:pt x="350285" y="1062318"/>
                  </a:cubicBezTo>
                  <a:cubicBezTo>
                    <a:pt x="352004" y="1055442"/>
                    <a:pt x="354767" y="1048871"/>
                    <a:pt x="357008" y="1042147"/>
                  </a:cubicBezTo>
                  <a:cubicBezTo>
                    <a:pt x="357786" y="1031249"/>
                    <a:pt x="339234" y="942016"/>
                    <a:pt x="383902" y="934571"/>
                  </a:cubicBezTo>
                  <a:cubicBezTo>
                    <a:pt x="390893" y="933406"/>
                    <a:pt x="397349" y="939053"/>
                    <a:pt x="404073" y="941294"/>
                  </a:cubicBezTo>
                  <a:cubicBezTo>
                    <a:pt x="408555" y="950259"/>
                    <a:pt x="412363" y="959594"/>
                    <a:pt x="417520" y="968188"/>
                  </a:cubicBezTo>
                  <a:cubicBezTo>
                    <a:pt x="425835" y="982046"/>
                    <a:pt x="444414" y="1008529"/>
                    <a:pt x="444414" y="1008529"/>
                  </a:cubicBezTo>
                  <a:cubicBezTo>
                    <a:pt x="448896" y="1021976"/>
                    <a:pt x="454423" y="1035120"/>
                    <a:pt x="457861" y="1048871"/>
                  </a:cubicBezTo>
                  <a:cubicBezTo>
                    <a:pt x="462343" y="1066800"/>
                    <a:pt x="461057" y="1087282"/>
                    <a:pt x="471308" y="1102659"/>
                  </a:cubicBezTo>
                  <a:cubicBezTo>
                    <a:pt x="482885" y="1120025"/>
                    <a:pt x="503436" y="1152467"/>
                    <a:pt x="518373" y="1169894"/>
                  </a:cubicBezTo>
                  <a:cubicBezTo>
                    <a:pt x="524561" y="1177113"/>
                    <a:pt x="530806" y="1184538"/>
                    <a:pt x="538543" y="1190065"/>
                  </a:cubicBezTo>
                  <a:cubicBezTo>
                    <a:pt x="553083" y="1200451"/>
                    <a:pt x="569146" y="1204748"/>
                    <a:pt x="585608" y="1210235"/>
                  </a:cubicBezTo>
                  <a:cubicBezTo>
                    <a:pt x="828472" y="1198671"/>
                    <a:pt x="691267" y="1251531"/>
                    <a:pt x="733526" y="1156447"/>
                  </a:cubicBezTo>
                  <a:cubicBezTo>
                    <a:pt x="736808" y="1149063"/>
                    <a:pt x="746973" y="1147482"/>
                    <a:pt x="753696" y="1143000"/>
                  </a:cubicBezTo>
                  <a:cubicBezTo>
                    <a:pt x="776108" y="1145241"/>
                    <a:pt x="799434" y="1143005"/>
                    <a:pt x="820932" y="1149723"/>
                  </a:cubicBezTo>
                  <a:cubicBezTo>
                    <a:pt x="836358" y="1154544"/>
                    <a:pt x="845594" y="1172698"/>
                    <a:pt x="861273" y="1176618"/>
                  </a:cubicBezTo>
                  <a:cubicBezTo>
                    <a:pt x="879202" y="1181100"/>
                    <a:pt x="897902" y="1183201"/>
                    <a:pt x="915061" y="1190065"/>
                  </a:cubicBezTo>
                  <a:cubicBezTo>
                    <a:pt x="926267" y="1194547"/>
                    <a:pt x="937035" y="1200336"/>
                    <a:pt x="948679" y="1203512"/>
                  </a:cubicBezTo>
                  <a:cubicBezTo>
                    <a:pt x="961831" y="1207099"/>
                    <a:pt x="975573" y="1207994"/>
                    <a:pt x="989020" y="1210235"/>
                  </a:cubicBezTo>
                  <a:lnTo>
                    <a:pt x="1244514" y="1196788"/>
                  </a:lnTo>
                  <a:cubicBezTo>
                    <a:pt x="1258115" y="1195861"/>
                    <a:pt x="1271244" y="1190821"/>
                    <a:pt x="1284855" y="1190065"/>
                  </a:cubicBezTo>
                  <a:cubicBezTo>
                    <a:pt x="1352024" y="1186333"/>
                    <a:pt x="1419326" y="1185582"/>
                    <a:pt x="1486561" y="1183341"/>
                  </a:cubicBezTo>
                  <a:cubicBezTo>
                    <a:pt x="1495526" y="1181100"/>
                    <a:pt x="1504570" y="1179157"/>
                    <a:pt x="1513455" y="1176618"/>
                  </a:cubicBezTo>
                  <a:cubicBezTo>
                    <a:pt x="1520270" y="1174671"/>
                    <a:pt x="1526750" y="1171613"/>
                    <a:pt x="1533626" y="1169894"/>
                  </a:cubicBezTo>
                  <a:lnTo>
                    <a:pt x="1587414" y="1156447"/>
                  </a:lnTo>
                  <a:cubicBezTo>
                    <a:pt x="1589655" y="1147482"/>
                    <a:pt x="1590497" y="1138046"/>
                    <a:pt x="1594137" y="1129553"/>
                  </a:cubicBezTo>
                  <a:cubicBezTo>
                    <a:pt x="1597320" y="1122125"/>
                    <a:pt x="1603971" y="1116610"/>
                    <a:pt x="1607585" y="1109382"/>
                  </a:cubicBezTo>
                  <a:cubicBezTo>
                    <a:pt x="1610754" y="1103043"/>
                    <a:pt x="1612067" y="1095935"/>
                    <a:pt x="1614308" y="1089212"/>
                  </a:cubicBezTo>
                  <a:cubicBezTo>
                    <a:pt x="1601486" y="1012275"/>
                    <a:pt x="1602851" y="1054496"/>
                    <a:pt x="1621032" y="1069041"/>
                  </a:cubicBezTo>
                  <a:cubicBezTo>
                    <a:pt x="1626566" y="1073468"/>
                    <a:pt x="1634479" y="1073524"/>
                    <a:pt x="1641202" y="1075765"/>
                  </a:cubicBezTo>
                  <a:cubicBezTo>
                    <a:pt x="1645684" y="1082488"/>
                    <a:pt x="1648935" y="1090221"/>
                    <a:pt x="1654649" y="1095935"/>
                  </a:cubicBezTo>
                  <a:cubicBezTo>
                    <a:pt x="1664152" y="1105438"/>
                    <a:pt x="1691168" y="1117556"/>
                    <a:pt x="1701714" y="1122829"/>
                  </a:cubicBezTo>
                  <a:cubicBezTo>
                    <a:pt x="1706196" y="1129553"/>
                    <a:pt x="1708851" y="1137952"/>
                    <a:pt x="1715161" y="1143000"/>
                  </a:cubicBezTo>
                  <a:cubicBezTo>
                    <a:pt x="1719478" y="1146454"/>
                    <a:pt x="1760557" y="1156076"/>
                    <a:pt x="1762226" y="1156447"/>
                  </a:cubicBezTo>
                  <a:cubicBezTo>
                    <a:pt x="1773381" y="1158926"/>
                    <a:pt x="1784757" y="1160399"/>
                    <a:pt x="1795843" y="1163171"/>
                  </a:cubicBezTo>
                  <a:cubicBezTo>
                    <a:pt x="1802719" y="1164890"/>
                    <a:pt x="1809095" y="1168357"/>
                    <a:pt x="1816014" y="1169894"/>
                  </a:cubicBezTo>
                  <a:cubicBezTo>
                    <a:pt x="1829322" y="1172851"/>
                    <a:pt x="1842908" y="1174377"/>
                    <a:pt x="1856355" y="1176618"/>
                  </a:cubicBezTo>
                  <a:cubicBezTo>
                    <a:pt x="1867561" y="1181100"/>
                    <a:pt x="1878523" y="1186248"/>
                    <a:pt x="1889973" y="1190065"/>
                  </a:cubicBezTo>
                  <a:cubicBezTo>
                    <a:pt x="1898739" y="1192987"/>
                    <a:pt x="1907626" y="1196788"/>
                    <a:pt x="1916867" y="1196788"/>
                  </a:cubicBezTo>
                  <a:cubicBezTo>
                    <a:pt x="2022226" y="1196788"/>
                    <a:pt x="2127538" y="1192306"/>
                    <a:pt x="2232873" y="1190065"/>
                  </a:cubicBezTo>
                  <a:cubicBezTo>
                    <a:pt x="2237355" y="1176618"/>
                    <a:pt x="2234526" y="1157586"/>
                    <a:pt x="2246320" y="1149723"/>
                  </a:cubicBezTo>
                  <a:lnTo>
                    <a:pt x="2286661" y="1122829"/>
                  </a:lnTo>
                  <a:cubicBezTo>
                    <a:pt x="2297763" y="1124063"/>
                    <a:pt x="2347633" y="1125326"/>
                    <a:pt x="2367343" y="1136276"/>
                  </a:cubicBezTo>
                  <a:cubicBezTo>
                    <a:pt x="2397675" y="1153127"/>
                    <a:pt x="2399328" y="1164189"/>
                    <a:pt x="2427855" y="1169894"/>
                  </a:cubicBezTo>
                  <a:cubicBezTo>
                    <a:pt x="2567901" y="1197903"/>
                    <a:pt x="2372449" y="1151000"/>
                    <a:pt x="2528708" y="1190065"/>
                  </a:cubicBezTo>
                  <a:cubicBezTo>
                    <a:pt x="2681108" y="1187824"/>
                    <a:pt x="2834270" y="1198725"/>
                    <a:pt x="2985908" y="1183341"/>
                  </a:cubicBezTo>
                  <a:cubicBezTo>
                    <a:pt x="2999471" y="1181965"/>
                    <a:pt x="2992632" y="1156633"/>
                    <a:pt x="2992632" y="1143000"/>
                  </a:cubicBezTo>
                  <a:cubicBezTo>
                    <a:pt x="2992632" y="1100359"/>
                    <a:pt x="2994271" y="1057066"/>
                    <a:pt x="2985908" y="1015253"/>
                  </a:cubicBezTo>
                  <a:cubicBezTo>
                    <a:pt x="2982738" y="999406"/>
                    <a:pt x="2964125" y="990244"/>
                    <a:pt x="2959014" y="974912"/>
                  </a:cubicBezTo>
                  <a:cubicBezTo>
                    <a:pt x="2949735" y="947075"/>
                    <a:pt x="2956221" y="960638"/>
                    <a:pt x="2938843" y="934571"/>
                  </a:cubicBezTo>
                  <a:cubicBezTo>
                    <a:pt x="2936602" y="880783"/>
                    <a:pt x="2940970" y="826309"/>
                    <a:pt x="2932120" y="773206"/>
                  </a:cubicBezTo>
                  <a:cubicBezTo>
                    <a:pt x="2929463" y="757265"/>
                    <a:pt x="2905226" y="732865"/>
                    <a:pt x="2905226" y="732865"/>
                  </a:cubicBezTo>
                  <a:cubicBezTo>
                    <a:pt x="2907467" y="710453"/>
                    <a:pt x="2908524" y="687891"/>
                    <a:pt x="2911949" y="665629"/>
                  </a:cubicBezTo>
                  <a:cubicBezTo>
                    <a:pt x="2913027" y="658624"/>
                    <a:pt x="2916726" y="652273"/>
                    <a:pt x="2918673" y="645459"/>
                  </a:cubicBezTo>
                  <a:cubicBezTo>
                    <a:pt x="2921212" y="636574"/>
                    <a:pt x="2923155" y="627530"/>
                    <a:pt x="2925396" y="618565"/>
                  </a:cubicBezTo>
                  <a:cubicBezTo>
                    <a:pt x="2927637" y="596153"/>
                    <a:pt x="2930670" y="573806"/>
                    <a:pt x="2932120" y="551329"/>
                  </a:cubicBezTo>
                  <a:cubicBezTo>
                    <a:pt x="2935154" y="504309"/>
                    <a:pt x="2932999" y="456889"/>
                    <a:pt x="2938843" y="410135"/>
                  </a:cubicBezTo>
                  <a:cubicBezTo>
                    <a:pt x="2939845" y="402117"/>
                    <a:pt x="2948676" y="397192"/>
                    <a:pt x="2952290" y="389965"/>
                  </a:cubicBezTo>
                  <a:cubicBezTo>
                    <a:pt x="2955460" y="383626"/>
                    <a:pt x="2957067" y="376609"/>
                    <a:pt x="2959014" y="369794"/>
                  </a:cubicBezTo>
                  <a:cubicBezTo>
                    <a:pt x="2961888" y="359735"/>
                    <a:pt x="2967085" y="333480"/>
                    <a:pt x="2972461" y="322729"/>
                  </a:cubicBezTo>
                  <a:cubicBezTo>
                    <a:pt x="2976075" y="315502"/>
                    <a:pt x="2981426" y="309282"/>
                    <a:pt x="2985908" y="302559"/>
                  </a:cubicBezTo>
                  <a:cubicBezTo>
                    <a:pt x="2971772" y="175326"/>
                    <a:pt x="2987018" y="287933"/>
                    <a:pt x="2972461" y="215153"/>
                  </a:cubicBezTo>
                  <a:cubicBezTo>
                    <a:pt x="2970376" y="204731"/>
                    <a:pt x="2964869" y="161579"/>
                    <a:pt x="2959014" y="147918"/>
                  </a:cubicBezTo>
                  <a:cubicBezTo>
                    <a:pt x="2956150" y="141235"/>
                    <a:pt x="2927120" y="102577"/>
                    <a:pt x="2925396" y="100853"/>
                  </a:cubicBezTo>
                  <a:cubicBezTo>
                    <a:pt x="2919682" y="95139"/>
                    <a:pt x="2911801" y="92103"/>
                    <a:pt x="2905226" y="87406"/>
                  </a:cubicBezTo>
                  <a:cubicBezTo>
                    <a:pt x="2896107" y="80893"/>
                    <a:pt x="2888128" y="72677"/>
                    <a:pt x="2878332" y="67235"/>
                  </a:cubicBezTo>
                  <a:cubicBezTo>
                    <a:pt x="2867782" y="61374"/>
                    <a:pt x="2855264" y="59649"/>
                    <a:pt x="2844714" y="53788"/>
                  </a:cubicBezTo>
                  <a:cubicBezTo>
                    <a:pt x="2834918" y="48346"/>
                    <a:pt x="2827549" y="39178"/>
                    <a:pt x="2817820" y="33618"/>
                  </a:cubicBezTo>
                  <a:cubicBezTo>
                    <a:pt x="2811666" y="30102"/>
                    <a:pt x="2804163" y="29686"/>
                    <a:pt x="2797649" y="26894"/>
                  </a:cubicBezTo>
                  <a:cubicBezTo>
                    <a:pt x="2734072" y="-354"/>
                    <a:pt x="2816294" y="21727"/>
                    <a:pt x="2696796" y="0"/>
                  </a:cubicBezTo>
                  <a:cubicBezTo>
                    <a:pt x="2620596" y="2241"/>
                    <a:pt x="2544010" y="-1257"/>
                    <a:pt x="2468196" y="6723"/>
                  </a:cubicBezTo>
                  <a:cubicBezTo>
                    <a:pt x="2457052" y="7896"/>
                    <a:pt x="2450421" y="20381"/>
                    <a:pt x="2441302" y="26894"/>
                  </a:cubicBezTo>
                  <a:cubicBezTo>
                    <a:pt x="2434727" y="31591"/>
                    <a:pt x="2428148" y="36332"/>
                    <a:pt x="2421132" y="40341"/>
                  </a:cubicBezTo>
                  <a:cubicBezTo>
                    <a:pt x="2381734" y="62854"/>
                    <a:pt x="2406829" y="43833"/>
                    <a:pt x="2374067" y="67235"/>
                  </a:cubicBezTo>
                  <a:cubicBezTo>
                    <a:pt x="2364948" y="73748"/>
                    <a:pt x="2357196" y="82395"/>
                    <a:pt x="2347173" y="87406"/>
                  </a:cubicBezTo>
                  <a:cubicBezTo>
                    <a:pt x="2338908" y="91538"/>
                    <a:pt x="2329244" y="91888"/>
                    <a:pt x="2320279" y="94129"/>
                  </a:cubicBezTo>
                  <a:cubicBezTo>
                    <a:pt x="2311314" y="100853"/>
                    <a:pt x="2301994" y="107126"/>
                    <a:pt x="2293385" y="114300"/>
                  </a:cubicBezTo>
                  <a:cubicBezTo>
                    <a:pt x="2288515" y="118358"/>
                    <a:pt x="2285373" y="124485"/>
                    <a:pt x="2279937" y="127747"/>
                  </a:cubicBezTo>
                  <a:cubicBezTo>
                    <a:pt x="2273860" y="131393"/>
                    <a:pt x="2266490" y="132230"/>
                    <a:pt x="2259767" y="134471"/>
                  </a:cubicBezTo>
                  <a:cubicBezTo>
                    <a:pt x="2257526" y="141194"/>
                    <a:pt x="2260075" y="153762"/>
                    <a:pt x="2253043" y="154641"/>
                  </a:cubicBezTo>
                  <a:cubicBezTo>
                    <a:pt x="2219611" y="158820"/>
                    <a:pt x="2185838" y="149644"/>
                    <a:pt x="2152190" y="147918"/>
                  </a:cubicBezTo>
                  <a:lnTo>
                    <a:pt x="1990826" y="141194"/>
                  </a:lnTo>
                  <a:cubicBezTo>
                    <a:pt x="1981861" y="138953"/>
                    <a:pt x="1972584" y="137716"/>
                    <a:pt x="1963932" y="134471"/>
                  </a:cubicBezTo>
                  <a:cubicBezTo>
                    <a:pt x="1954547" y="130952"/>
                    <a:pt x="1946343" y="124746"/>
                    <a:pt x="1937037" y="121023"/>
                  </a:cubicBezTo>
                  <a:cubicBezTo>
                    <a:pt x="1923876" y="115759"/>
                    <a:pt x="1910143" y="112058"/>
                    <a:pt x="1896696" y="107576"/>
                  </a:cubicBezTo>
                  <a:cubicBezTo>
                    <a:pt x="1889973" y="105335"/>
                    <a:pt x="1883401" y="102572"/>
                    <a:pt x="1876526" y="100853"/>
                  </a:cubicBezTo>
                  <a:cubicBezTo>
                    <a:pt x="1834258" y="90285"/>
                    <a:pt x="1858780" y="95436"/>
                    <a:pt x="1802567" y="87406"/>
                  </a:cubicBezTo>
                  <a:cubicBezTo>
                    <a:pt x="1777914" y="89647"/>
                    <a:pt x="1752357" y="87144"/>
                    <a:pt x="1728608" y="94129"/>
                  </a:cubicBezTo>
                  <a:cubicBezTo>
                    <a:pt x="1655610" y="115599"/>
                    <a:pt x="1710435" y="113102"/>
                    <a:pt x="1674820" y="134471"/>
                  </a:cubicBezTo>
                  <a:cubicBezTo>
                    <a:pt x="1668743" y="138117"/>
                    <a:pt x="1661373" y="138953"/>
                    <a:pt x="1654649" y="141194"/>
                  </a:cubicBezTo>
                  <a:cubicBezTo>
                    <a:pt x="1590304" y="205542"/>
                    <a:pt x="1666677" y="123153"/>
                    <a:pt x="1627755" y="181535"/>
                  </a:cubicBezTo>
                  <a:cubicBezTo>
                    <a:pt x="1622481" y="189447"/>
                    <a:pt x="1613112" y="193969"/>
                    <a:pt x="1607585" y="201706"/>
                  </a:cubicBezTo>
                  <a:cubicBezTo>
                    <a:pt x="1601759" y="209862"/>
                    <a:pt x="1599110" y="219898"/>
                    <a:pt x="1594137" y="228600"/>
                  </a:cubicBezTo>
                  <a:cubicBezTo>
                    <a:pt x="1590128" y="235616"/>
                    <a:pt x="1585172" y="242047"/>
                    <a:pt x="1580690" y="248771"/>
                  </a:cubicBezTo>
                  <a:cubicBezTo>
                    <a:pt x="1578449" y="255494"/>
                    <a:pt x="1577409" y="262746"/>
                    <a:pt x="1573967" y="268941"/>
                  </a:cubicBezTo>
                  <a:cubicBezTo>
                    <a:pt x="1566118" y="283069"/>
                    <a:pt x="1547073" y="309282"/>
                    <a:pt x="1547073" y="309282"/>
                  </a:cubicBezTo>
                  <a:cubicBezTo>
                    <a:pt x="1544832" y="318247"/>
                    <a:pt x="1543989" y="327683"/>
                    <a:pt x="1540349" y="336176"/>
                  </a:cubicBezTo>
                  <a:cubicBezTo>
                    <a:pt x="1537166" y="343603"/>
                    <a:pt x="1529739" y="348781"/>
                    <a:pt x="1526902" y="356347"/>
                  </a:cubicBezTo>
                  <a:cubicBezTo>
                    <a:pt x="1522890" y="367047"/>
                    <a:pt x="1522420" y="378759"/>
                    <a:pt x="1520179" y="389965"/>
                  </a:cubicBezTo>
                  <a:cubicBezTo>
                    <a:pt x="1517938" y="425824"/>
                    <a:pt x="1517216" y="461810"/>
                    <a:pt x="1513455" y="497541"/>
                  </a:cubicBezTo>
                  <a:cubicBezTo>
                    <a:pt x="1512713" y="504589"/>
                    <a:pt x="1511743" y="512701"/>
                    <a:pt x="1506732" y="517712"/>
                  </a:cubicBezTo>
                  <a:cubicBezTo>
                    <a:pt x="1501721" y="522723"/>
                    <a:pt x="1493075" y="521643"/>
                    <a:pt x="1486561" y="524435"/>
                  </a:cubicBezTo>
                  <a:cubicBezTo>
                    <a:pt x="1477349" y="528383"/>
                    <a:pt x="1468632" y="533400"/>
                    <a:pt x="1459667" y="537882"/>
                  </a:cubicBezTo>
                  <a:cubicBezTo>
                    <a:pt x="1443979" y="535641"/>
                    <a:pt x="1426555" y="538672"/>
                    <a:pt x="1412602" y="531159"/>
                  </a:cubicBezTo>
                  <a:cubicBezTo>
                    <a:pt x="1395858" y="522143"/>
                    <a:pt x="1372261" y="490818"/>
                    <a:pt x="1372261" y="490818"/>
                  </a:cubicBezTo>
                  <a:cubicBezTo>
                    <a:pt x="1365537" y="450477"/>
                    <a:pt x="1365022" y="408593"/>
                    <a:pt x="1352090" y="369794"/>
                  </a:cubicBezTo>
                  <a:cubicBezTo>
                    <a:pt x="1349849" y="363070"/>
                    <a:pt x="1346904" y="356542"/>
                    <a:pt x="1345367" y="349623"/>
                  </a:cubicBezTo>
                  <a:cubicBezTo>
                    <a:pt x="1342410" y="336315"/>
                    <a:pt x="1341949" y="322507"/>
                    <a:pt x="1338643" y="309282"/>
                  </a:cubicBezTo>
                  <a:cubicBezTo>
                    <a:pt x="1335205" y="295531"/>
                    <a:pt x="1327976" y="282840"/>
                    <a:pt x="1325196" y="268941"/>
                  </a:cubicBezTo>
                  <a:cubicBezTo>
                    <a:pt x="1320034" y="243128"/>
                    <a:pt x="1320491" y="230079"/>
                    <a:pt x="1305026" y="208429"/>
                  </a:cubicBezTo>
                  <a:cubicBezTo>
                    <a:pt x="1299499" y="200692"/>
                    <a:pt x="1290942" y="195564"/>
                    <a:pt x="1284855" y="188259"/>
                  </a:cubicBezTo>
                  <a:cubicBezTo>
                    <a:pt x="1279682" y="182051"/>
                    <a:pt x="1277122" y="173802"/>
                    <a:pt x="1271408" y="168088"/>
                  </a:cubicBezTo>
                  <a:cubicBezTo>
                    <a:pt x="1260421" y="157101"/>
                    <a:pt x="1237705" y="144015"/>
                    <a:pt x="1224343" y="134471"/>
                  </a:cubicBezTo>
                  <a:cubicBezTo>
                    <a:pt x="1215224" y="127958"/>
                    <a:pt x="1207178" y="119860"/>
                    <a:pt x="1197449" y="114300"/>
                  </a:cubicBezTo>
                  <a:cubicBezTo>
                    <a:pt x="1191296" y="110784"/>
                    <a:pt x="1183618" y="110746"/>
                    <a:pt x="1177279" y="107576"/>
                  </a:cubicBezTo>
                  <a:cubicBezTo>
                    <a:pt x="1170051" y="103962"/>
                    <a:pt x="1164674" y="96966"/>
                    <a:pt x="1157108" y="94129"/>
                  </a:cubicBezTo>
                  <a:cubicBezTo>
                    <a:pt x="1149596" y="91312"/>
                    <a:pt x="1087673" y="81436"/>
                    <a:pt x="1083149" y="80682"/>
                  </a:cubicBezTo>
                  <a:cubicBezTo>
                    <a:pt x="1080700" y="81090"/>
                    <a:pt x="1024171" y="89411"/>
                    <a:pt x="1015914" y="94129"/>
                  </a:cubicBezTo>
                  <a:cubicBezTo>
                    <a:pt x="1007658" y="98847"/>
                    <a:pt x="1002060" y="107193"/>
                    <a:pt x="995743" y="114300"/>
                  </a:cubicBezTo>
                  <a:cubicBezTo>
                    <a:pt x="984114" y="127383"/>
                    <a:pt x="973332" y="141194"/>
                    <a:pt x="962126" y="154641"/>
                  </a:cubicBezTo>
                  <a:cubicBezTo>
                    <a:pt x="947702" y="197911"/>
                    <a:pt x="966710" y="150913"/>
                    <a:pt x="935232" y="194982"/>
                  </a:cubicBezTo>
                  <a:cubicBezTo>
                    <a:pt x="929406" y="203138"/>
                    <a:pt x="925383" y="212521"/>
                    <a:pt x="921785" y="221876"/>
                  </a:cubicBezTo>
                  <a:cubicBezTo>
                    <a:pt x="901964" y="273409"/>
                    <a:pt x="903653" y="272192"/>
                    <a:pt x="894890" y="316006"/>
                  </a:cubicBezTo>
                  <a:cubicBezTo>
                    <a:pt x="894720" y="319058"/>
                    <a:pt x="899726" y="420635"/>
                    <a:pt x="881443" y="457200"/>
                  </a:cubicBezTo>
                  <a:cubicBezTo>
                    <a:pt x="877829" y="464428"/>
                    <a:pt x="872478" y="470647"/>
                    <a:pt x="867996" y="477371"/>
                  </a:cubicBezTo>
                  <a:cubicBezTo>
                    <a:pt x="852308" y="475130"/>
                    <a:pt x="836111" y="475201"/>
                    <a:pt x="820932" y="470647"/>
                  </a:cubicBezTo>
                  <a:cubicBezTo>
                    <a:pt x="797259" y="463545"/>
                    <a:pt x="798375" y="449662"/>
                    <a:pt x="787314" y="430306"/>
                  </a:cubicBezTo>
                  <a:cubicBezTo>
                    <a:pt x="783305" y="423290"/>
                    <a:pt x="778349" y="416859"/>
                    <a:pt x="773867" y="410135"/>
                  </a:cubicBezTo>
                  <a:cubicBezTo>
                    <a:pt x="771626" y="396688"/>
                    <a:pt x="771060" y="382852"/>
                    <a:pt x="767143" y="369794"/>
                  </a:cubicBezTo>
                  <a:cubicBezTo>
                    <a:pt x="764263" y="360194"/>
                    <a:pt x="757644" y="352112"/>
                    <a:pt x="753696" y="342900"/>
                  </a:cubicBezTo>
                  <a:cubicBezTo>
                    <a:pt x="737532" y="305182"/>
                    <a:pt x="759012" y="340435"/>
                    <a:pt x="733526" y="295835"/>
                  </a:cubicBezTo>
                  <a:cubicBezTo>
                    <a:pt x="729517" y="288819"/>
                    <a:pt x="723693" y="282892"/>
                    <a:pt x="720079" y="275665"/>
                  </a:cubicBezTo>
                  <a:cubicBezTo>
                    <a:pt x="716909" y="269326"/>
                    <a:pt x="717286" y="261391"/>
                    <a:pt x="713355" y="255494"/>
                  </a:cubicBezTo>
                  <a:cubicBezTo>
                    <a:pt x="708081" y="247582"/>
                    <a:pt x="698778" y="243013"/>
                    <a:pt x="693185" y="235323"/>
                  </a:cubicBezTo>
                  <a:cubicBezTo>
                    <a:pt x="680749" y="218224"/>
                    <a:pt x="674518" y="196485"/>
                    <a:pt x="659567" y="181535"/>
                  </a:cubicBezTo>
                  <a:cubicBezTo>
                    <a:pt x="652843" y="174812"/>
                    <a:pt x="645483" y="168670"/>
                    <a:pt x="639396" y="161365"/>
                  </a:cubicBezTo>
                  <a:cubicBezTo>
                    <a:pt x="634223" y="155157"/>
                    <a:pt x="632259" y="146242"/>
                    <a:pt x="625949" y="141194"/>
                  </a:cubicBezTo>
                  <a:cubicBezTo>
                    <a:pt x="620415" y="136767"/>
                    <a:pt x="612865" y="134567"/>
                    <a:pt x="605779" y="134471"/>
                  </a:cubicBezTo>
                  <a:lnTo>
                    <a:pt x="141855" y="141194"/>
                  </a:lnTo>
                  <a:close/>
                </a:path>
              </a:pathLst>
            </a:custGeom>
            <a:gradFill flip="none" rotWithShape="1">
              <a:gsLst>
                <a:gs pos="64000">
                  <a:srgbClr val="052848"/>
                </a:gs>
                <a:gs pos="100000">
                  <a:srgbClr val="103F5D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9" name="Retângulo 8"/>
            <p:cNvSpPr/>
            <p:nvPr/>
          </p:nvSpPr>
          <p:spPr>
            <a:xfrm>
              <a:off x="4883081" y="5176790"/>
              <a:ext cx="4362092" cy="1446550"/>
            </a:xfrm>
            <a:prstGeom prst="rect">
              <a:avLst/>
            </a:prstGeom>
          </p:spPr>
          <p:txBody>
            <a:bodyPr wrap="none">
              <a:prstTxWarp prst="textCurveUp">
                <a:avLst/>
              </a:prstTxWarp>
              <a:spAutoFit/>
            </a:bodyPr>
            <a:lstStyle/>
            <a:p>
              <a:pPr lvl="0" algn="ctr"/>
              <a:r>
                <a:rPr lang="pt-PT" sz="8800" spc="600" dirty="0">
                  <a:solidFill>
                    <a:prstClr val="white"/>
                  </a:solidFill>
                  <a:latin typeface="Haettenschweiler" panose="020B0706040902060204" pitchFamily="34" charset="0"/>
                </a:rPr>
                <a:t>ESPACIAIS</a:t>
              </a:r>
            </a:p>
          </p:txBody>
        </p:sp>
        <p:sp>
          <p:nvSpPr>
            <p:cNvPr id="10" name="Forma livre 9"/>
            <p:cNvSpPr/>
            <p:nvPr/>
          </p:nvSpPr>
          <p:spPr>
            <a:xfrm>
              <a:off x="10139516" y="442452"/>
              <a:ext cx="2381865" cy="1253613"/>
            </a:xfrm>
            <a:custGeom>
              <a:avLst/>
              <a:gdLst>
                <a:gd name="connsiteX0" fmla="*/ 44245 w 2381865"/>
                <a:gd name="connsiteY0" fmla="*/ 147483 h 1253613"/>
                <a:gd name="connsiteX1" fmla="*/ 44245 w 2381865"/>
                <a:gd name="connsiteY1" fmla="*/ 147483 h 1253613"/>
                <a:gd name="connsiteX2" fmla="*/ 110613 w 2381865"/>
                <a:gd name="connsiteY2" fmla="*/ 117987 h 1253613"/>
                <a:gd name="connsiteX3" fmla="*/ 169607 w 2381865"/>
                <a:gd name="connsiteY3" fmla="*/ 103238 h 1253613"/>
                <a:gd name="connsiteX4" fmla="*/ 213852 w 2381865"/>
                <a:gd name="connsiteY4" fmla="*/ 88490 h 1253613"/>
                <a:gd name="connsiteX5" fmla="*/ 250723 w 2381865"/>
                <a:gd name="connsiteY5" fmla="*/ 81116 h 1253613"/>
                <a:gd name="connsiteX6" fmla="*/ 272845 w 2381865"/>
                <a:gd name="connsiteY6" fmla="*/ 73742 h 1253613"/>
                <a:gd name="connsiteX7" fmla="*/ 309716 w 2381865"/>
                <a:gd name="connsiteY7" fmla="*/ 66367 h 1253613"/>
                <a:gd name="connsiteX8" fmla="*/ 339213 w 2381865"/>
                <a:gd name="connsiteY8" fmla="*/ 58993 h 1253613"/>
                <a:gd name="connsiteX9" fmla="*/ 405581 w 2381865"/>
                <a:gd name="connsiteY9" fmla="*/ 44245 h 1253613"/>
                <a:gd name="connsiteX10" fmla="*/ 442452 w 2381865"/>
                <a:gd name="connsiteY10" fmla="*/ 14748 h 1253613"/>
                <a:gd name="connsiteX11" fmla="*/ 486697 w 2381865"/>
                <a:gd name="connsiteY11" fmla="*/ 0 h 1253613"/>
                <a:gd name="connsiteX12" fmla="*/ 508819 w 2381865"/>
                <a:gd name="connsiteY12" fmla="*/ 14748 h 1253613"/>
                <a:gd name="connsiteX13" fmla="*/ 516194 w 2381865"/>
                <a:gd name="connsiteY13" fmla="*/ 58993 h 1253613"/>
                <a:gd name="connsiteX14" fmla="*/ 523568 w 2381865"/>
                <a:gd name="connsiteY14" fmla="*/ 81116 h 1253613"/>
                <a:gd name="connsiteX15" fmla="*/ 538316 w 2381865"/>
                <a:gd name="connsiteY15" fmla="*/ 191729 h 1253613"/>
                <a:gd name="connsiteX16" fmla="*/ 553065 w 2381865"/>
                <a:gd name="connsiteY16" fmla="*/ 206477 h 1253613"/>
                <a:gd name="connsiteX17" fmla="*/ 752168 w 2381865"/>
                <a:gd name="connsiteY17" fmla="*/ 176980 h 1253613"/>
                <a:gd name="connsiteX18" fmla="*/ 766916 w 2381865"/>
                <a:gd name="connsiteY18" fmla="*/ 147483 h 1253613"/>
                <a:gd name="connsiteX19" fmla="*/ 781665 w 2381865"/>
                <a:gd name="connsiteY19" fmla="*/ 125361 h 1253613"/>
                <a:gd name="connsiteX20" fmla="*/ 789039 w 2381865"/>
                <a:gd name="connsiteY20" fmla="*/ 95864 h 1253613"/>
                <a:gd name="connsiteX21" fmla="*/ 818536 w 2381865"/>
                <a:gd name="connsiteY21" fmla="*/ 58993 h 1253613"/>
                <a:gd name="connsiteX22" fmla="*/ 833284 w 2381865"/>
                <a:gd name="connsiteY22" fmla="*/ 36871 h 1253613"/>
                <a:gd name="connsiteX23" fmla="*/ 921774 w 2381865"/>
                <a:gd name="connsiteY23" fmla="*/ 44245 h 1253613"/>
                <a:gd name="connsiteX24" fmla="*/ 936523 w 2381865"/>
                <a:gd name="connsiteY24" fmla="*/ 58993 h 1253613"/>
                <a:gd name="connsiteX25" fmla="*/ 1010265 w 2381865"/>
                <a:gd name="connsiteY25" fmla="*/ 81116 h 1253613"/>
                <a:gd name="connsiteX26" fmla="*/ 1356852 w 2381865"/>
                <a:gd name="connsiteY26" fmla="*/ 95864 h 1253613"/>
                <a:gd name="connsiteX27" fmla="*/ 1401097 w 2381865"/>
                <a:gd name="connsiteY27" fmla="*/ 117987 h 1253613"/>
                <a:gd name="connsiteX28" fmla="*/ 1423219 w 2381865"/>
                <a:gd name="connsiteY28" fmla="*/ 125361 h 1253613"/>
                <a:gd name="connsiteX29" fmla="*/ 1437968 w 2381865"/>
                <a:gd name="connsiteY29" fmla="*/ 140109 h 1253613"/>
                <a:gd name="connsiteX30" fmla="*/ 1482213 w 2381865"/>
                <a:gd name="connsiteY30" fmla="*/ 169606 h 1253613"/>
                <a:gd name="connsiteX31" fmla="*/ 1504336 w 2381865"/>
                <a:gd name="connsiteY31" fmla="*/ 191729 h 1253613"/>
                <a:gd name="connsiteX32" fmla="*/ 1541207 w 2381865"/>
                <a:gd name="connsiteY32" fmla="*/ 235974 h 1253613"/>
                <a:gd name="connsiteX33" fmla="*/ 1570703 w 2381865"/>
                <a:gd name="connsiteY33" fmla="*/ 258096 h 1253613"/>
                <a:gd name="connsiteX34" fmla="*/ 1637071 w 2381865"/>
                <a:gd name="connsiteY34" fmla="*/ 294967 h 1253613"/>
                <a:gd name="connsiteX35" fmla="*/ 1718187 w 2381865"/>
                <a:gd name="connsiteY35" fmla="*/ 287593 h 1253613"/>
                <a:gd name="connsiteX36" fmla="*/ 1762432 w 2381865"/>
                <a:gd name="connsiteY36" fmla="*/ 258096 h 1253613"/>
                <a:gd name="connsiteX37" fmla="*/ 1777181 w 2381865"/>
                <a:gd name="connsiteY37" fmla="*/ 235974 h 1253613"/>
                <a:gd name="connsiteX38" fmla="*/ 1791929 w 2381865"/>
                <a:gd name="connsiteY38" fmla="*/ 221225 h 1253613"/>
                <a:gd name="connsiteX39" fmla="*/ 1806678 w 2381865"/>
                <a:gd name="connsiteY39" fmla="*/ 176980 h 1253613"/>
                <a:gd name="connsiteX40" fmla="*/ 1814052 w 2381865"/>
                <a:gd name="connsiteY40" fmla="*/ 154858 h 1253613"/>
                <a:gd name="connsiteX41" fmla="*/ 1836174 w 2381865"/>
                <a:gd name="connsiteY41" fmla="*/ 140109 h 1253613"/>
                <a:gd name="connsiteX42" fmla="*/ 1880419 w 2381865"/>
                <a:gd name="connsiteY42" fmla="*/ 125361 h 1253613"/>
                <a:gd name="connsiteX43" fmla="*/ 2027903 w 2381865"/>
                <a:gd name="connsiteY43" fmla="*/ 132735 h 1253613"/>
                <a:gd name="connsiteX44" fmla="*/ 2086897 w 2381865"/>
                <a:gd name="connsiteY44" fmla="*/ 140109 h 1253613"/>
                <a:gd name="connsiteX45" fmla="*/ 2116394 w 2381865"/>
                <a:gd name="connsiteY45" fmla="*/ 154858 h 1253613"/>
                <a:gd name="connsiteX46" fmla="*/ 2168013 w 2381865"/>
                <a:gd name="connsiteY46" fmla="*/ 169606 h 1253613"/>
                <a:gd name="connsiteX47" fmla="*/ 2190136 w 2381865"/>
                <a:gd name="connsiteY47" fmla="*/ 176980 h 1253613"/>
                <a:gd name="connsiteX48" fmla="*/ 2249129 w 2381865"/>
                <a:gd name="connsiteY48" fmla="*/ 191729 h 1253613"/>
                <a:gd name="connsiteX49" fmla="*/ 2293374 w 2381865"/>
                <a:gd name="connsiteY49" fmla="*/ 221225 h 1253613"/>
                <a:gd name="connsiteX50" fmla="*/ 2315497 w 2381865"/>
                <a:gd name="connsiteY50" fmla="*/ 235974 h 1253613"/>
                <a:gd name="connsiteX51" fmla="*/ 2322871 w 2381865"/>
                <a:gd name="connsiteY51" fmla="*/ 265471 h 1253613"/>
                <a:gd name="connsiteX52" fmla="*/ 2344994 w 2381865"/>
                <a:gd name="connsiteY52" fmla="*/ 294967 h 1253613"/>
                <a:gd name="connsiteX53" fmla="*/ 2374490 w 2381865"/>
                <a:gd name="connsiteY53" fmla="*/ 346587 h 1253613"/>
                <a:gd name="connsiteX54" fmla="*/ 2381865 w 2381865"/>
                <a:gd name="connsiteY54" fmla="*/ 368709 h 1253613"/>
                <a:gd name="connsiteX55" fmla="*/ 2359742 w 2381865"/>
                <a:gd name="connsiteY55" fmla="*/ 435077 h 1253613"/>
                <a:gd name="connsiteX56" fmla="*/ 2352368 w 2381865"/>
                <a:gd name="connsiteY56" fmla="*/ 457200 h 1253613"/>
                <a:gd name="connsiteX57" fmla="*/ 2330245 w 2381865"/>
                <a:gd name="connsiteY57" fmla="*/ 471948 h 1253613"/>
                <a:gd name="connsiteX58" fmla="*/ 2308123 w 2381865"/>
                <a:gd name="connsiteY58" fmla="*/ 530942 h 1253613"/>
                <a:gd name="connsiteX59" fmla="*/ 2293374 w 2381865"/>
                <a:gd name="connsiteY59" fmla="*/ 597309 h 1253613"/>
                <a:gd name="connsiteX60" fmla="*/ 2286000 w 2381865"/>
                <a:gd name="connsiteY60" fmla="*/ 1098754 h 1253613"/>
                <a:gd name="connsiteX61" fmla="*/ 2271252 w 2381865"/>
                <a:gd name="connsiteY61" fmla="*/ 1120877 h 1253613"/>
                <a:gd name="connsiteX62" fmla="*/ 2256503 w 2381865"/>
                <a:gd name="connsiteY62" fmla="*/ 1135625 h 1253613"/>
                <a:gd name="connsiteX63" fmla="*/ 2219632 w 2381865"/>
                <a:gd name="connsiteY63" fmla="*/ 1201993 h 1253613"/>
                <a:gd name="connsiteX64" fmla="*/ 2168013 w 2381865"/>
                <a:gd name="connsiteY64" fmla="*/ 1253613 h 1253613"/>
                <a:gd name="connsiteX65" fmla="*/ 2131142 w 2381865"/>
                <a:gd name="connsiteY65" fmla="*/ 1238864 h 1253613"/>
                <a:gd name="connsiteX66" fmla="*/ 2109019 w 2381865"/>
                <a:gd name="connsiteY66" fmla="*/ 1224116 h 1253613"/>
                <a:gd name="connsiteX67" fmla="*/ 2064774 w 2381865"/>
                <a:gd name="connsiteY67" fmla="*/ 1209367 h 1253613"/>
                <a:gd name="connsiteX68" fmla="*/ 2035278 w 2381865"/>
                <a:gd name="connsiteY68" fmla="*/ 1194619 h 1253613"/>
                <a:gd name="connsiteX69" fmla="*/ 1865671 w 2381865"/>
                <a:gd name="connsiteY69" fmla="*/ 1187245 h 1253613"/>
                <a:gd name="connsiteX70" fmla="*/ 1843549 w 2381865"/>
                <a:gd name="connsiteY70" fmla="*/ 1172496 h 1253613"/>
                <a:gd name="connsiteX71" fmla="*/ 1747684 w 2381865"/>
                <a:gd name="connsiteY71" fmla="*/ 1150374 h 1253613"/>
                <a:gd name="connsiteX72" fmla="*/ 1651819 w 2381865"/>
                <a:gd name="connsiteY72" fmla="*/ 1120877 h 1253613"/>
                <a:gd name="connsiteX73" fmla="*/ 1622323 w 2381865"/>
                <a:gd name="connsiteY73" fmla="*/ 1106129 h 1253613"/>
                <a:gd name="connsiteX74" fmla="*/ 1600200 w 2381865"/>
                <a:gd name="connsiteY74" fmla="*/ 1098754 h 1253613"/>
                <a:gd name="connsiteX75" fmla="*/ 1460090 w 2381865"/>
                <a:gd name="connsiteY75" fmla="*/ 1106129 h 1253613"/>
                <a:gd name="connsiteX76" fmla="*/ 1423219 w 2381865"/>
                <a:gd name="connsiteY76" fmla="*/ 1135625 h 1253613"/>
                <a:gd name="connsiteX77" fmla="*/ 1393723 w 2381865"/>
                <a:gd name="connsiteY77" fmla="*/ 1143000 h 1253613"/>
                <a:gd name="connsiteX78" fmla="*/ 1349478 w 2381865"/>
                <a:gd name="connsiteY78" fmla="*/ 1157748 h 1253613"/>
                <a:gd name="connsiteX79" fmla="*/ 1312607 w 2381865"/>
                <a:gd name="connsiteY79" fmla="*/ 1165122 h 1253613"/>
                <a:gd name="connsiteX80" fmla="*/ 1290484 w 2381865"/>
                <a:gd name="connsiteY80" fmla="*/ 1172496 h 1253613"/>
                <a:gd name="connsiteX81" fmla="*/ 1231490 w 2381865"/>
                <a:gd name="connsiteY81" fmla="*/ 1187245 h 1253613"/>
                <a:gd name="connsiteX82" fmla="*/ 1179871 w 2381865"/>
                <a:gd name="connsiteY82" fmla="*/ 1201993 h 1253613"/>
                <a:gd name="connsiteX83" fmla="*/ 1091381 w 2381865"/>
                <a:gd name="connsiteY83" fmla="*/ 1194619 h 1253613"/>
                <a:gd name="connsiteX84" fmla="*/ 1054510 w 2381865"/>
                <a:gd name="connsiteY84" fmla="*/ 1179871 h 1253613"/>
                <a:gd name="connsiteX85" fmla="*/ 943897 w 2381865"/>
                <a:gd name="connsiteY85" fmla="*/ 1165122 h 1253613"/>
                <a:gd name="connsiteX86" fmla="*/ 848032 w 2381865"/>
                <a:gd name="connsiteY86" fmla="*/ 1135625 h 1253613"/>
                <a:gd name="connsiteX87" fmla="*/ 825910 w 2381865"/>
                <a:gd name="connsiteY87" fmla="*/ 1128251 h 1253613"/>
                <a:gd name="connsiteX88" fmla="*/ 789039 w 2381865"/>
                <a:gd name="connsiteY88" fmla="*/ 1120877 h 1253613"/>
                <a:gd name="connsiteX89" fmla="*/ 759542 w 2381865"/>
                <a:gd name="connsiteY89" fmla="*/ 1113503 h 1253613"/>
                <a:gd name="connsiteX90" fmla="*/ 700549 w 2381865"/>
                <a:gd name="connsiteY90" fmla="*/ 1106129 h 1253613"/>
                <a:gd name="connsiteX91" fmla="*/ 501445 w 2381865"/>
                <a:gd name="connsiteY91" fmla="*/ 1091380 h 1253613"/>
                <a:gd name="connsiteX92" fmla="*/ 457200 w 2381865"/>
                <a:gd name="connsiteY92" fmla="*/ 1076632 h 1253613"/>
                <a:gd name="connsiteX93" fmla="*/ 435078 w 2381865"/>
                <a:gd name="connsiteY93" fmla="*/ 1069258 h 1253613"/>
                <a:gd name="connsiteX94" fmla="*/ 346587 w 2381865"/>
                <a:gd name="connsiteY94" fmla="*/ 1061883 h 1253613"/>
                <a:gd name="connsiteX95" fmla="*/ 324465 w 2381865"/>
                <a:gd name="connsiteY95" fmla="*/ 1047135 h 1253613"/>
                <a:gd name="connsiteX96" fmla="*/ 206478 w 2381865"/>
                <a:gd name="connsiteY96" fmla="*/ 1047135 h 1253613"/>
                <a:gd name="connsiteX97" fmla="*/ 184355 w 2381865"/>
                <a:gd name="connsiteY97" fmla="*/ 1061883 h 1253613"/>
                <a:gd name="connsiteX98" fmla="*/ 147484 w 2381865"/>
                <a:gd name="connsiteY98" fmla="*/ 1091380 h 1253613"/>
                <a:gd name="connsiteX99" fmla="*/ 132736 w 2381865"/>
                <a:gd name="connsiteY99" fmla="*/ 1113503 h 1253613"/>
                <a:gd name="connsiteX100" fmla="*/ 66368 w 2381865"/>
                <a:gd name="connsiteY100" fmla="*/ 1106129 h 1253613"/>
                <a:gd name="connsiteX101" fmla="*/ 66368 w 2381865"/>
                <a:gd name="connsiteY101" fmla="*/ 995516 h 1253613"/>
                <a:gd name="connsiteX102" fmla="*/ 81116 w 2381865"/>
                <a:gd name="connsiteY102" fmla="*/ 973393 h 1253613"/>
                <a:gd name="connsiteX103" fmla="*/ 95865 w 2381865"/>
                <a:gd name="connsiteY103" fmla="*/ 921774 h 1253613"/>
                <a:gd name="connsiteX104" fmla="*/ 117987 w 2381865"/>
                <a:gd name="connsiteY104" fmla="*/ 781664 h 1253613"/>
                <a:gd name="connsiteX105" fmla="*/ 110613 w 2381865"/>
                <a:gd name="connsiteY105" fmla="*/ 671051 h 1253613"/>
                <a:gd name="connsiteX106" fmla="*/ 88490 w 2381865"/>
                <a:gd name="connsiteY106" fmla="*/ 604683 h 1253613"/>
                <a:gd name="connsiteX107" fmla="*/ 66368 w 2381865"/>
                <a:gd name="connsiteY107" fmla="*/ 538316 h 1253613"/>
                <a:gd name="connsiteX108" fmla="*/ 58994 w 2381865"/>
                <a:gd name="connsiteY108" fmla="*/ 516193 h 1253613"/>
                <a:gd name="connsiteX109" fmla="*/ 36871 w 2381865"/>
                <a:gd name="connsiteY109" fmla="*/ 508819 h 1253613"/>
                <a:gd name="connsiteX110" fmla="*/ 14749 w 2381865"/>
                <a:gd name="connsiteY110" fmla="*/ 464574 h 1253613"/>
                <a:gd name="connsiteX111" fmla="*/ 0 w 2381865"/>
                <a:gd name="connsiteY111" fmla="*/ 383458 h 1253613"/>
                <a:gd name="connsiteX112" fmla="*/ 7374 w 2381865"/>
                <a:gd name="connsiteY112" fmla="*/ 235974 h 1253613"/>
                <a:gd name="connsiteX113" fmla="*/ 14749 w 2381865"/>
                <a:gd name="connsiteY113" fmla="*/ 191729 h 1253613"/>
                <a:gd name="connsiteX114" fmla="*/ 44245 w 2381865"/>
                <a:gd name="connsiteY114" fmla="*/ 147483 h 1253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</a:cxnLst>
              <a:rect l="l" t="t" r="r" b="b"/>
              <a:pathLst>
                <a:path w="2381865" h="1253613">
                  <a:moveTo>
                    <a:pt x="44245" y="147483"/>
                  </a:moveTo>
                  <a:lnTo>
                    <a:pt x="44245" y="147483"/>
                  </a:lnTo>
                  <a:cubicBezTo>
                    <a:pt x="66368" y="137651"/>
                    <a:pt x="87784" y="126044"/>
                    <a:pt x="110613" y="117987"/>
                  </a:cubicBezTo>
                  <a:cubicBezTo>
                    <a:pt x="129727" y="111241"/>
                    <a:pt x="150377" y="109648"/>
                    <a:pt x="169607" y="103238"/>
                  </a:cubicBezTo>
                  <a:cubicBezTo>
                    <a:pt x="184355" y="98322"/>
                    <a:pt x="198608" y="91539"/>
                    <a:pt x="213852" y="88490"/>
                  </a:cubicBezTo>
                  <a:cubicBezTo>
                    <a:pt x="226142" y="86032"/>
                    <a:pt x="238563" y="84156"/>
                    <a:pt x="250723" y="81116"/>
                  </a:cubicBezTo>
                  <a:cubicBezTo>
                    <a:pt x="258264" y="79231"/>
                    <a:pt x="265304" y="75627"/>
                    <a:pt x="272845" y="73742"/>
                  </a:cubicBezTo>
                  <a:cubicBezTo>
                    <a:pt x="285005" y="70702"/>
                    <a:pt x="297481" y="69086"/>
                    <a:pt x="309716" y="66367"/>
                  </a:cubicBezTo>
                  <a:cubicBezTo>
                    <a:pt x="319610" y="64168"/>
                    <a:pt x="329319" y="61192"/>
                    <a:pt x="339213" y="58993"/>
                  </a:cubicBezTo>
                  <a:cubicBezTo>
                    <a:pt x="423470" y="40270"/>
                    <a:pt x="333644" y="62229"/>
                    <a:pt x="405581" y="44245"/>
                  </a:cubicBezTo>
                  <a:cubicBezTo>
                    <a:pt x="417840" y="31985"/>
                    <a:pt x="425705" y="22191"/>
                    <a:pt x="442452" y="14748"/>
                  </a:cubicBezTo>
                  <a:cubicBezTo>
                    <a:pt x="456658" y="8434"/>
                    <a:pt x="486697" y="0"/>
                    <a:pt x="486697" y="0"/>
                  </a:cubicBezTo>
                  <a:cubicBezTo>
                    <a:pt x="494071" y="4916"/>
                    <a:pt x="504856" y="6821"/>
                    <a:pt x="508819" y="14748"/>
                  </a:cubicBezTo>
                  <a:cubicBezTo>
                    <a:pt x="515506" y="28121"/>
                    <a:pt x="512950" y="44397"/>
                    <a:pt x="516194" y="58993"/>
                  </a:cubicBezTo>
                  <a:cubicBezTo>
                    <a:pt x="517880" y="66581"/>
                    <a:pt x="521110" y="73742"/>
                    <a:pt x="523568" y="81116"/>
                  </a:cubicBezTo>
                  <a:cubicBezTo>
                    <a:pt x="523812" y="83561"/>
                    <a:pt x="530347" y="173136"/>
                    <a:pt x="538316" y="191729"/>
                  </a:cubicBezTo>
                  <a:cubicBezTo>
                    <a:pt x="541055" y="198119"/>
                    <a:pt x="548149" y="201561"/>
                    <a:pt x="553065" y="206477"/>
                  </a:cubicBezTo>
                  <a:cubicBezTo>
                    <a:pt x="818529" y="196267"/>
                    <a:pt x="716552" y="260086"/>
                    <a:pt x="752168" y="176980"/>
                  </a:cubicBezTo>
                  <a:cubicBezTo>
                    <a:pt x="756498" y="166876"/>
                    <a:pt x="761462" y="157027"/>
                    <a:pt x="766916" y="147483"/>
                  </a:cubicBezTo>
                  <a:cubicBezTo>
                    <a:pt x="771313" y="139788"/>
                    <a:pt x="776749" y="132735"/>
                    <a:pt x="781665" y="125361"/>
                  </a:cubicBezTo>
                  <a:cubicBezTo>
                    <a:pt x="784123" y="115529"/>
                    <a:pt x="785047" y="105179"/>
                    <a:pt x="789039" y="95864"/>
                  </a:cubicBezTo>
                  <a:cubicBezTo>
                    <a:pt x="799514" y="71423"/>
                    <a:pt x="803898" y="77290"/>
                    <a:pt x="818536" y="58993"/>
                  </a:cubicBezTo>
                  <a:cubicBezTo>
                    <a:pt x="824072" y="52073"/>
                    <a:pt x="828368" y="44245"/>
                    <a:pt x="833284" y="36871"/>
                  </a:cubicBezTo>
                  <a:cubicBezTo>
                    <a:pt x="862781" y="39329"/>
                    <a:pt x="892832" y="38043"/>
                    <a:pt x="921774" y="44245"/>
                  </a:cubicBezTo>
                  <a:cubicBezTo>
                    <a:pt x="928572" y="45702"/>
                    <a:pt x="930304" y="55884"/>
                    <a:pt x="936523" y="58993"/>
                  </a:cubicBezTo>
                  <a:cubicBezTo>
                    <a:pt x="941195" y="61329"/>
                    <a:pt x="997753" y="80154"/>
                    <a:pt x="1010265" y="81116"/>
                  </a:cubicBezTo>
                  <a:cubicBezTo>
                    <a:pt x="1043308" y="83658"/>
                    <a:pt x="1334978" y="94989"/>
                    <a:pt x="1356852" y="95864"/>
                  </a:cubicBezTo>
                  <a:cubicBezTo>
                    <a:pt x="1412455" y="114398"/>
                    <a:pt x="1343918" y="89397"/>
                    <a:pt x="1401097" y="117987"/>
                  </a:cubicBezTo>
                  <a:cubicBezTo>
                    <a:pt x="1408049" y="121463"/>
                    <a:pt x="1415845" y="122903"/>
                    <a:pt x="1423219" y="125361"/>
                  </a:cubicBezTo>
                  <a:cubicBezTo>
                    <a:pt x="1428135" y="130277"/>
                    <a:pt x="1432406" y="135938"/>
                    <a:pt x="1437968" y="140109"/>
                  </a:cubicBezTo>
                  <a:cubicBezTo>
                    <a:pt x="1452148" y="150744"/>
                    <a:pt x="1469679" y="157072"/>
                    <a:pt x="1482213" y="169606"/>
                  </a:cubicBezTo>
                  <a:cubicBezTo>
                    <a:pt x="1489587" y="176980"/>
                    <a:pt x="1497407" y="183934"/>
                    <a:pt x="1504336" y="191729"/>
                  </a:cubicBezTo>
                  <a:cubicBezTo>
                    <a:pt x="1517091" y="206078"/>
                    <a:pt x="1527632" y="222399"/>
                    <a:pt x="1541207" y="235974"/>
                  </a:cubicBezTo>
                  <a:cubicBezTo>
                    <a:pt x="1549897" y="244664"/>
                    <a:pt x="1560635" y="251048"/>
                    <a:pt x="1570703" y="258096"/>
                  </a:cubicBezTo>
                  <a:cubicBezTo>
                    <a:pt x="1616806" y="290368"/>
                    <a:pt x="1600155" y="282662"/>
                    <a:pt x="1637071" y="294967"/>
                  </a:cubicBezTo>
                  <a:cubicBezTo>
                    <a:pt x="1664110" y="292509"/>
                    <a:pt x="1692140" y="295254"/>
                    <a:pt x="1718187" y="287593"/>
                  </a:cubicBezTo>
                  <a:cubicBezTo>
                    <a:pt x="1735192" y="282591"/>
                    <a:pt x="1762432" y="258096"/>
                    <a:pt x="1762432" y="258096"/>
                  </a:cubicBezTo>
                  <a:cubicBezTo>
                    <a:pt x="1767348" y="250722"/>
                    <a:pt x="1771645" y="242895"/>
                    <a:pt x="1777181" y="235974"/>
                  </a:cubicBezTo>
                  <a:cubicBezTo>
                    <a:pt x="1781524" y="230545"/>
                    <a:pt x="1788820" y="227444"/>
                    <a:pt x="1791929" y="221225"/>
                  </a:cubicBezTo>
                  <a:cubicBezTo>
                    <a:pt x="1798881" y="207320"/>
                    <a:pt x="1801762" y="191728"/>
                    <a:pt x="1806678" y="176980"/>
                  </a:cubicBezTo>
                  <a:cubicBezTo>
                    <a:pt x="1809136" y="169606"/>
                    <a:pt x="1807585" y="159170"/>
                    <a:pt x="1814052" y="154858"/>
                  </a:cubicBezTo>
                  <a:cubicBezTo>
                    <a:pt x="1821426" y="149942"/>
                    <a:pt x="1828075" y="143709"/>
                    <a:pt x="1836174" y="140109"/>
                  </a:cubicBezTo>
                  <a:cubicBezTo>
                    <a:pt x="1850380" y="133795"/>
                    <a:pt x="1880419" y="125361"/>
                    <a:pt x="1880419" y="125361"/>
                  </a:cubicBezTo>
                  <a:cubicBezTo>
                    <a:pt x="1929580" y="127819"/>
                    <a:pt x="1978805" y="129228"/>
                    <a:pt x="2027903" y="132735"/>
                  </a:cubicBezTo>
                  <a:cubicBezTo>
                    <a:pt x="2047670" y="134147"/>
                    <a:pt x="2067671" y="135302"/>
                    <a:pt x="2086897" y="140109"/>
                  </a:cubicBezTo>
                  <a:cubicBezTo>
                    <a:pt x="2097562" y="142775"/>
                    <a:pt x="2106290" y="150528"/>
                    <a:pt x="2116394" y="154858"/>
                  </a:cubicBezTo>
                  <a:cubicBezTo>
                    <a:pt x="2134074" y="162435"/>
                    <a:pt x="2149304" y="164261"/>
                    <a:pt x="2168013" y="169606"/>
                  </a:cubicBezTo>
                  <a:cubicBezTo>
                    <a:pt x="2175487" y="171741"/>
                    <a:pt x="2182637" y="174935"/>
                    <a:pt x="2190136" y="176980"/>
                  </a:cubicBezTo>
                  <a:cubicBezTo>
                    <a:pt x="2209691" y="182313"/>
                    <a:pt x="2249129" y="191729"/>
                    <a:pt x="2249129" y="191729"/>
                  </a:cubicBezTo>
                  <a:lnTo>
                    <a:pt x="2293374" y="221225"/>
                  </a:lnTo>
                  <a:lnTo>
                    <a:pt x="2315497" y="235974"/>
                  </a:lnTo>
                  <a:cubicBezTo>
                    <a:pt x="2317955" y="245806"/>
                    <a:pt x="2318338" y="256406"/>
                    <a:pt x="2322871" y="265471"/>
                  </a:cubicBezTo>
                  <a:cubicBezTo>
                    <a:pt x="2328367" y="276464"/>
                    <a:pt x="2337850" y="284966"/>
                    <a:pt x="2344994" y="294967"/>
                  </a:cubicBezTo>
                  <a:cubicBezTo>
                    <a:pt x="2358218" y="313481"/>
                    <a:pt x="2365232" y="324985"/>
                    <a:pt x="2374490" y="346587"/>
                  </a:cubicBezTo>
                  <a:cubicBezTo>
                    <a:pt x="2377552" y="353731"/>
                    <a:pt x="2379407" y="361335"/>
                    <a:pt x="2381865" y="368709"/>
                  </a:cubicBezTo>
                  <a:cubicBezTo>
                    <a:pt x="2368173" y="450854"/>
                    <a:pt x="2385664" y="383230"/>
                    <a:pt x="2359742" y="435077"/>
                  </a:cubicBezTo>
                  <a:cubicBezTo>
                    <a:pt x="2356266" y="442030"/>
                    <a:pt x="2357224" y="451130"/>
                    <a:pt x="2352368" y="457200"/>
                  </a:cubicBezTo>
                  <a:cubicBezTo>
                    <a:pt x="2346831" y="464121"/>
                    <a:pt x="2337619" y="467032"/>
                    <a:pt x="2330245" y="471948"/>
                  </a:cubicBezTo>
                  <a:cubicBezTo>
                    <a:pt x="2311318" y="547659"/>
                    <a:pt x="2337043" y="453822"/>
                    <a:pt x="2308123" y="530942"/>
                  </a:cubicBezTo>
                  <a:cubicBezTo>
                    <a:pt x="2303661" y="542840"/>
                    <a:pt x="2295376" y="587302"/>
                    <a:pt x="2293374" y="597309"/>
                  </a:cubicBezTo>
                  <a:cubicBezTo>
                    <a:pt x="2290916" y="764457"/>
                    <a:pt x="2293057" y="931737"/>
                    <a:pt x="2286000" y="1098754"/>
                  </a:cubicBezTo>
                  <a:cubicBezTo>
                    <a:pt x="2285626" y="1107609"/>
                    <a:pt x="2276789" y="1113956"/>
                    <a:pt x="2271252" y="1120877"/>
                  </a:cubicBezTo>
                  <a:cubicBezTo>
                    <a:pt x="2266909" y="1126306"/>
                    <a:pt x="2261419" y="1130709"/>
                    <a:pt x="2256503" y="1135625"/>
                  </a:cubicBezTo>
                  <a:cubicBezTo>
                    <a:pt x="2230229" y="1214451"/>
                    <a:pt x="2258268" y="1152319"/>
                    <a:pt x="2219632" y="1201993"/>
                  </a:cubicBezTo>
                  <a:cubicBezTo>
                    <a:pt x="2178216" y="1255242"/>
                    <a:pt x="2210288" y="1239520"/>
                    <a:pt x="2168013" y="1253613"/>
                  </a:cubicBezTo>
                  <a:cubicBezTo>
                    <a:pt x="2155723" y="1248697"/>
                    <a:pt x="2142982" y="1244784"/>
                    <a:pt x="2131142" y="1238864"/>
                  </a:cubicBezTo>
                  <a:cubicBezTo>
                    <a:pt x="2123215" y="1234900"/>
                    <a:pt x="2117118" y="1227716"/>
                    <a:pt x="2109019" y="1224116"/>
                  </a:cubicBezTo>
                  <a:cubicBezTo>
                    <a:pt x="2094813" y="1217802"/>
                    <a:pt x="2078679" y="1216319"/>
                    <a:pt x="2064774" y="1209367"/>
                  </a:cubicBezTo>
                  <a:cubicBezTo>
                    <a:pt x="2054942" y="1204451"/>
                    <a:pt x="2046203" y="1195833"/>
                    <a:pt x="2035278" y="1194619"/>
                  </a:cubicBezTo>
                  <a:cubicBezTo>
                    <a:pt x="1979035" y="1188370"/>
                    <a:pt x="1922207" y="1189703"/>
                    <a:pt x="1865671" y="1187245"/>
                  </a:cubicBezTo>
                  <a:cubicBezTo>
                    <a:pt x="1858297" y="1182329"/>
                    <a:pt x="1851878" y="1175525"/>
                    <a:pt x="1843549" y="1172496"/>
                  </a:cubicBezTo>
                  <a:cubicBezTo>
                    <a:pt x="1821810" y="1164591"/>
                    <a:pt x="1773876" y="1155612"/>
                    <a:pt x="1747684" y="1150374"/>
                  </a:cubicBezTo>
                  <a:cubicBezTo>
                    <a:pt x="1702928" y="1105618"/>
                    <a:pt x="1748173" y="1141524"/>
                    <a:pt x="1651819" y="1120877"/>
                  </a:cubicBezTo>
                  <a:cubicBezTo>
                    <a:pt x="1641070" y="1118574"/>
                    <a:pt x="1632427" y="1110459"/>
                    <a:pt x="1622323" y="1106129"/>
                  </a:cubicBezTo>
                  <a:cubicBezTo>
                    <a:pt x="1615178" y="1103067"/>
                    <a:pt x="1607574" y="1101212"/>
                    <a:pt x="1600200" y="1098754"/>
                  </a:cubicBezTo>
                  <a:cubicBezTo>
                    <a:pt x="1553497" y="1101212"/>
                    <a:pt x="1506429" y="1099810"/>
                    <a:pt x="1460090" y="1106129"/>
                  </a:cubicBezTo>
                  <a:cubicBezTo>
                    <a:pt x="1436051" y="1109407"/>
                    <a:pt x="1441201" y="1126634"/>
                    <a:pt x="1423219" y="1135625"/>
                  </a:cubicBezTo>
                  <a:cubicBezTo>
                    <a:pt x="1414154" y="1140157"/>
                    <a:pt x="1403430" y="1140088"/>
                    <a:pt x="1393723" y="1143000"/>
                  </a:cubicBezTo>
                  <a:cubicBezTo>
                    <a:pt x="1378833" y="1147467"/>
                    <a:pt x="1364722" y="1154699"/>
                    <a:pt x="1349478" y="1157748"/>
                  </a:cubicBezTo>
                  <a:cubicBezTo>
                    <a:pt x="1337188" y="1160206"/>
                    <a:pt x="1324767" y="1162082"/>
                    <a:pt x="1312607" y="1165122"/>
                  </a:cubicBezTo>
                  <a:cubicBezTo>
                    <a:pt x="1305066" y="1167007"/>
                    <a:pt x="1297983" y="1170451"/>
                    <a:pt x="1290484" y="1172496"/>
                  </a:cubicBezTo>
                  <a:cubicBezTo>
                    <a:pt x="1270928" y="1177829"/>
                    <a:pt x="1250720" y="1180835"/>
                    <a:pt x="1231490" y="1187245"/>
                  </a:cubicBezTo>
                  <a:cubicBezTo>
                    <a:pt x="1199753" y="1197824"/>
                    <a:pt x="1216909" y="1192734"/>
                    <a:pt x="1179871" y="1201993"/>
                  </a:cubicBezTo>
                  <a:cubicBezTo>
                    <a:pt x="1150374" y="1199535"/>
                    <a:pt x="1120530" y="1199763"/>
                    <a:pt x="1091381" y="1194619"/>
                  </a:cubicBezTo>
                  <a:cubicBezTo>
                    <a:pt x="1078345" y="1192319"/>
                    <a:pt x="1067352" y="1183081"/>
                    <a:pt x="1054510" y="1179871"/>
                  </a:cubicBezTo>
                  <a:cubicBezTo>
                    <a:pt x="1044324" y="1177325"/>
                    <a:pt x="950528" y="1165951"/>
                    <a:pt x="943897" y="1165122"/>
                  </a:cubicBezTo>
                  <a:cubicBezTo>
                    <a:pt x="857886" y="1136452"/>
                    <a:pt x="943134" y="1164156"/>
                    <a:pt x="848032" y="1135625"/>
                  </a:cubicBezTo>
                  <a:cubicBezTo>
                    <a:pt x="840587" y="1133391"/>
                    <a:pt x="833451" y="1130136"/>
                    <a:pt x="825910" y="1128251"/>
                  </a:cubicBezTo>
                  <a:cubicBezTo>
                    <a:pt x="813750" y="1125211"/>
                    <a:pt x="801274" y="1123596"/>
                    <a:pt x="789039" y="1120877"/>
                  </a:cubicBezTo>
                  <a:cubicBezTo>
                    <a:pt x="779145" y="1118678"/>
                    <a:pt x="769539" y="1115169"/>
                    <a:pt x="759542" y="1113503"/>
                  </a:cubicBezTo>
                  <a:cubicBezTo>
                    <a:pt x="739994" y="1110245"/>
                    <a:pt x="720213" y="1108587"/>
                    <a:pt x="700549" y="1106129"/>
                  </a:cubicBezTo>
                  <a:cubicBezTo>
                    <a:pt x="616332" y="1078054"/>
                    <a:pt x="732372" y="1114472"/>
                    <a:pt x="501445" y="1091380"/>
                  </a:cubicBezTo>
                  <a:cubicBezTo>
                    <a:pt x="485976" y="1089833"/>
                    <a:pt x="471948" y="1081548"/>
                    <a:pt x="457200" y="1076632"/>
                  </a:cubicBezTo>
                  <a:cubicBezTo>
                    <a:pt x="449826" y="1074174"/>
                    <a:pt x="442824" y="1069904"/>
                    <a:pt x="435078" y="1069258"/>
                  </a:cubicBezTo>
                  <a:lnTo>
                    <a:pt x="346587" y="1061883"/>
                  </a:lnTo>
                  <a:cubicBezTo>
                    <a:pt x="339213" y="1056967"/>
                    <a:pt x="332392" y="1051098"/>
                    <a:pt x="324465" y="1047135"/>
                  </a:cubicBezTo>
                  <a:cubicBezTo>
                    <a:pt x="287113" y="1028459"/>
                    <a:pt x="247524" y="1043978"/>
                    <a:pt x="206478" y="1047135"/>
                  </a:cubicBezTo>
                  <a:cubicBezTo>
                    <a:pt x="199104" y="1052051"/>
                    <a:pt x="191276" y="1056346"/>
                    <a:pt x="184355" y="1061883"/>
                  </a:cubicBezTo>
                  <a:cubicBezTo>
                    <a:pt x="131817" y="1103914"/>
                    <a:pt x="215576" y="1045987"/>
                    <a:pt x="147484" y="1091380"/>
                  </a:cubicBezTo>
                  <a:cubicBezTo>
                    <a:pt x="142568" y="1098754"/>
                    <a:pt x="139657" y="1107966"/>
                    <a:pt x="132736" y="1113503"/>
                  </a:cubicBezTo>
                  <a:cubicBezTo>
                    <a:pt x="111048" y="1130854"/>
                    <a:pt x="87622" y="1113213"/>
                    <a:pt x="66368" y="1106129"/>
                  </a:cubicBezTo>
                  <a:cubicBezTo>
                    <a:pt x="54671" y="1059340"/>
                    <a:pt x="52017" y="1062488"/>
                    <a:pt x="66368" y="995516"/>
                  </a:cubicBezTo>
                  <a:cubicBezTo>
                    <a:pt x="68225" y="986850"/>
                    <a:pt x="77153" y="981320"/>
                    <a:pt x="81116" y="973393"/>
                  </a:cubicBezTo>
                  <a:cubicBezTo>
                    <a:pt x="85499" y="964628"/>
                    <a:pt x="94684" y="928859"/>
                    <a:pt x="95865" y="921774"/>
                  </a:cubicBezTo>
                  <a:cubicBezTo>
                    <a:pt x="128915" y="723480"/>
                    <a:pt x="97836" y="882421"/>
                    <a:pt x="117987" y="781664"/>
                  </a:cubicBezTo>
                  <a:cubicBezTo>
                    <a:pt x="115529" y="744793"/>
                    <a:pt x="116688" y="707501"/>
                    <a:pt x="110613" y="671051"/>
                  </a:cubicBezTo>
                  <a:cubicBezTo>
                    <a:pt x="106779" y="648049"/>
                    <a:pt x="93063" y="627550"/>
                    <a:pt x="88490" y="604683"/>
                  </a:cubicBezTo>
                  <a:cubicBezTo>
                    <a:pt x="76059" y="542529"/>
                    <a:pt x="89265" y="591745"/>
                    <a:pt x="66368" y="538316"/>
                  </a:cubicBezTo>
                  <a:cubicBezTo>
                    <a:pt x="63306" y="531171"/>
                    <a:pt x="64490" y="521689"/>
                    <a:pt x="58994" y="516193"/>
                  </a:cubicBezTo>
                  <a:cubicBezTo>
                    <a:pt x="53498" y="510697"/>
                    <a:pt x="44245" y="511277"/>
                    <a:pt x="36871" y="508819"/>
                  </a:cubicBezTo>
                  <a:cubicBezTo>
                    <a:pt x="25064" y="491107"/>
                    <a:pt x="18565" y="485563"/>
                    <a:pt x="14749" y="464574"/>
                  </a:cubicBezTo>
                  <a:cubicBezTo>
                    <a:pt x="-1928" y="372853"/>
                    <a:pt x="16911" y="434192"/>
                    <a:pt x="0" y="383458"/>
                  </a:cubicBezTo>
                  <a:cubicBezTo>
                    <a:pt x="2458" y="334297"/>
                    <a:pt x="3599" y="285052"/>
                    <a:pt x="7374" y="235974"/>
                  </a:cubicBezTo>
                  <a:cubicBezTo>
                    <a:pt x="8521" y="221066"/>
                    <a:pt x="8998" y="205531"/>
                    <a:pt x="14749" y="191729"/>
                  </a:cubicBezTo>
                  <a:cubicBezTo>
                    <a:pt x="25973" y="164790"/>
                    <a:pt x="39329" y="154857"/>
                    <a:pt x="44245" y="147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1" name="Retângulo 10"/>
            <p:cNvSpPr/>
            <p:nvPr/>
          </p:nvSpPr>
          <p:spPr>
            <a:xfrm rot="21397792">
              <a:off x="10223634" y="205108"/>
              <a:ext cx="2248892" cy="1728301"/>
            </a:xfrm>
            <a:prstGeom prst="rect">
              <a:avLst/>
            </a:prstGeom>
          </p:spPr>
          <p:txBody>
            <a:bodyPr wrap="none">
              <a:prstTxWarp prst="textInflateTop">
                <a:avLst/>
              </a:prstTxWarp>
              <a:spAutoFit/>
            </a:bodyPr>
            <a:lstStyle/>
            <a:p>
              <a:pPr lvl="0" algn="ctr"/>
              <a:r>
                <a:rPr lang="pt-PT" sz="16600" b="1" spc="600" dirty="0">
                  <a:ln w="57150" cmpd="sng">
                    <a:solidFill>
                      <a:srgbClr val="FB8B30"/>
                    </a:solidFill>
                    <a:prstDash val="solid"/>
                  </a:ln>
                  <a:solidFill>
                    <a:srgbClr val="FFD03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aettenschweiler" panose="020B0706040902060204" pitchFamily="34" charset="0"/>
                </a:rPr>
                <a:t>F</a:t>
              </a:r>
              <a:r>
                <a:rPr lang="pt-PT" sz="11500" b="1" spc="600" dirty="0">
                  <a:ln w="57150" cmpd="sng">
                    <a:solidFill>
                      <a:srgbClr val="FB8B30"/>
                    </a:solidFill>
                    <a:prstDash val="solid"/>
                  </a:ln>
                  <a:solidFill>
                    <a:srgbClr val="FFD03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aettenschweiler" panose="020B0706040902060204" pitchFamily="34" charset="0"/>
                </a:rPr>
                <a:t>im</a:t>
              </a:r>
            </a:p>
          </p:txBody>
        </p:sp>
        <p:pic>
          <p:nvPicPr>
            <p:cNvPr id="20" name="Imagem 1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 radius="87"/>
                      </a14:imgEffect>
                    </a14:imgLayer>
                  </a14:imgProps>
                </a:ext>
              </a:extLst>
            </a:blip>
            <a:srcRect l="1923" t="82662" r="78983" b="3603"/>
            <a:stretch/>
          </p:blipFill>
          <p:spPr>
            <a:xfrm>
              <a:off x="246185" y="7930662"/>
              <a:ext cx="2444262" cy="1318846"/>
            </a:xfrm>
            <a:prstGeom prst="rect">
              <a:avLst/>
            </a:prstGeom>
            <a:ln>
              <a:noFill/>
            </a:ln>
            <a:effectLst>
              <a:softEdge rad="63500"/>
            </a:effectLst>
          </p:spPr>
        </p:pic>
        <p:sp>
          <p:nvSpPr>
            <p:cNvPr id="14" name="Retângulo 13"/>
            <p:cNvSpPr/>
            <p:nvPr/>
          </p:nvSpPr>
          <p:spPr>
            <a:xfrm>
              <a:off x="225191" y="7459572"/>
              <a:ext cx="3148368" cy="1789936"/>
            </a:xfrm>
            <a:prstGeom prst="rect">
              <a:avLst/>
            </a:prstGeom>
          </p:spPr>
          <p:txBody>
            <a:bodyPr wrap="none">
              <a:prstTxWarp prst="textCanUp">
                <a:avLst/>
              </a:prstTxWarp>
              <a:spAutoFit/>
            </a:bodyPr>
            <a:lstStyle/>
            <a:p>
              <a:pPr lvl="0" algn="ctr"/>
              <a:r>
                <a:rPr lang="pt-PT" sz="11500" b="1" spc="600" dirty="0">
                  <a:ln w="57150" cmpd="sng">
                    <a:solidFill>
                      <a:srgbClr val="FB8B30"/>
                    </a:solidFill>
                    <a:prstDash val="solid"/>
                  </a:ln>
                  <a:solidFill>
                    <a:srgbClr val="FFD03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aettenschweiler" panose="020B0706040902060204" pitchFamily="34" charset="0"/>
                </a:rPr>
                <a:t>In</a:t>
              </a:r>
              <a:r>
                <a:rPr lang="pt-PT" sz="13800" b="1" spc="600" dirty="0">
                  <a:ln w="57150" cmpd="sng">
                    <a:solidFill>
                      <a:srgbClr val="FB8B30"/>
                    </a:solidFill>
                    <a:prstDash val="solid"/>
                  </a:ln>
                  <a:solidFill>
                    <a:srgbClr val="FFD03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aettenschweiler" panose="020B0706040902060204" pitchFamily="34" charset="0"/>
                </a:rPr>
                <a:t>íc</a:t>
              </a:r>
              <a:r>
                <a:rPr lang="pt-PT" sz="11500" b="1" spc="600" dirty="0">
                  <a:ln w="57150" cmpd="sng">
                    <a:solidFill>
                      <a:srgbClr val="FB8B30"/>
                    </a:solidFill>
                    <a:prstDash val="solid"/>
                  </a:ln>
                  <a:solidFill>
                    <a:srgbClr val="FFD03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aettenschweiler" panose="020B0706040902060204" pitchFamily="34" charset="0"/>
                </a:rPr>
                <a:t>i</a:t>
              </a:r>
              <a:r>
                <a:rPr lang="pt-PT" sz="13800" b="1" spc="600" dirty="0">
                  <a:ln w="57150" cmpd="sng">
                    <a:solidFill>
                      <a:srgbClr val="FB8B30"/>
                    </a:solidFill>
                    <a:prstDash val="solid"/>
                  </a:ln>
                  <a:solidFill>
                    <a:srgbClr val="FFD03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</a:effectLst>
                  <a:latin typeface="Haettenschweiler" panose="020B0706040902060204" pitchFamily="34" charset="0"/>
                </a:rPr>
                <a:t>o</a:t>
              </a:r>
              <a:endParaRPr lang="pt-PT" sz="11500" b="1" spc="600" dirty="0">
                <a:ln w="57150" cmpd="sng">
                  <a:solidFill>
                    <a:srgbClr val="FB8B30"/>
                  </a:solidFill>
                  <a:prstDash val="solid"/>
                </a:ln>
                <a:solidFill>
                  <a:srgbClr val="FFD03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Haettenschweiler" panose="020B070604090206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694340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313</TotalTime>
  <Words>6</Words>
  <Application>Microsoft Office PowerPoint</Application>
  <PresentationFormat>Papel A3 (297x420 mm)</PresentationFormat>
  <Paragraphs>5</Paragraphs>
  <Slides>2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Ebrima</vt:lpstr>
      <vt:lpstr>Haettenschweiler</vt:lpstr>
      <vt:lpstr>Times New Roman</vt:lpstr>
      <vt:lpstr>Tema do Office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Bruno Martins</dc:creator>
  <cp:lastModifiedBy>Luisa Dinis (PNL2027)</cp:lastModifiedBy>
  <cp:revision>7</cp:revision>
  <dcterms:created xsi:type="dcterms:W3CDTF">2020-09-22T10:08:32Z</dcterms:created>
  <dcterms:modified xsi:type="dcterms:W3CDTF">2020-12-22T16:04:59Z</dcterms:modified>
</cp:coreProperties>
</file>