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jyn+pGq7grcUxWcCVek/PepF4A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73D330-1F66-45A5-8B97-11BAE7583B4C}">
  <a:tblStyle styleId="{2C73D330-1F66-45A5-8B97-11BAE7583B4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o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e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Objet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c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Dupl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3.png"/><Relationship Id="rId5" Type="http://schemas.openxmlformats.org/officeDocument/2006/relationships/image" Target="../media/image44.png"/><Relationship Id="rId10" Type="http://schemas.openxmlformats.org/officeDocument/2006/relationships/image" Target="../media/image2.png"/><Relationship Id="rId4" Type="http://schemas.openxmlformats.org/officeDocument/2006/relationships/image" Target="../media/image43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3.png"/><Relationship Id="rId5" Type="http://schemas.openxmlformats.org/officeDocument/2006/relationships/image" Target="../media/image48.png"/><Relationship Id="rId10" Type="http://schemas.openxmlformats.org/officeDocument/2006/relationships/image" Target="../media/image2.png"/><Relationship Id="rId4" Type="http://schemas.openxmlformats.org/officeDocument/2006/relationships/image" Target="../media/image47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3.png"/><Relationship Id="rId5" Type="http://schemas.openxmlformats.org/officeDocument/2006/relationships/image" Target="../media/image52.png"/><Relationship Id="rId10" Type="http://schemas.openxmlformats.org/officeDocument/2006/relationships/image" Target="../media/image2.png"/><Relationship Id="rId4" Type="http://schemas.openxmlformats.org/officeDocument/2006/relationships/image" Target="../media/image51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image" Target="../media/image55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4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3.png"/><Relationship Id="rId5" Type="http://schemas.openxmlformats.org/officeDocument/2006/relationships/image" Target="../media/image58.png"/><Relationship Id="rId10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2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46.png"/><Relationship Id="rId10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jp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2.png"/><Relationship Id="rId10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openxmlformats.org/officeDocument/2006/relationships/image" Target="../media/image2.png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.png"/><Relationship Id="rId5" Type="http://schemas.openxmlformats.org/officeDocument/2006/relationships/image" Target="../media/image20.png"/><Relationship Id="rId10" Type="http://schemas.openxmlformats.org/officeDocument/2006/relationships/image" Target="../media/image2.png"/><Relationship Id="rId4" Type="http://schemas.openxmlformats.org/officeDocument/2006/relationships/image" Target="../media/image19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openxmlformats.org/officeDocument/2006/relationships/image" Target="../media/image2.png"/><Relationship Id="rId4" Type="http://schemas.openxmlformats.org/officeDocument/2006/relationships/image" Target="../media/image23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.png"/><Relationship Id="rId5" Type="http://schemas.openxmlformats.org/officeDocument/2006/relationships/image" Target="../media/image27.png"/><Relationship Id="rId10" Type="http://schemas.openxmlformats.org/officeDocument/2006/relationships/image" Target="../media/image2.png"/><Relationship Id="rId4" Type="http://schemas.openxmlformats.org/officeDocument/2006/relationships/image" Target="../media/image26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11" Type="http://schemas.openxmlformats.org/officeDocument/2006/relationships/image" Target="../media/image3.png"/><Relationship Id="rId5" Type="http://schemas.openxmlformats.org/officeDocument/2006/relationships/image" Target="../media/image31.png"/><Relationship Id="rId10" Type="http://schemas.openxmlformats.org/officeDocument/2006/relationships/image" Target="../media/image2.png"/><Relationship Id="rId4" Type="http://schemas.openxmlformats.org/officeDocument/2006/relationships/image" Target="../media/image30.jp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.png"/><Relationship Id="rId5" Type="http://schemas.openxmlformats.org/officeDocument/2006/relationships/image" Target="../media/image35.png"/><Relationship Id="rId10" Type="http://schemas.openxmlformats.org/officeDocument/2006/relationships/image" Target="../media/image2.png"/><Relationship Id="rId4" Type="http://schemas.openxmlformats.org/officeDocument/2006/relationships/image" Target="../media/image3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327548" y="2489003"/>
            <a:ext cx="11614244" cy="2310524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5FAC9F"/>
          </a:solidFill>
          <a:ln w="38100" cap="flat" cmpd="sng">
            <a:solidFill>
              <a:srgbClr val="5FAC9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 PALAVRA NÃO PERTENCE A ESTA EQUIPA?</a:t>
            </a:r>
            <a:endParaRPr sz="2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85" name="Google Shape;85;p1"/>
          <p:cNvGrpSpPr/>
          <p:nvPr/>
        </p:nvGrpSpPr>
        <p:grpSpPr>
          <a:xfrm>
            <a:off x="327548" y="5535874"/>
            <a:ext cx="5142911" cy="1003423"/>
            <a:chOff x="2325387" y="181094"/>
            <a:chExt cx="2207227" cy="430957"/>
          </a:xfrm>
        </p:grpSpPr>
        <p:pic>
          <p:nvPicPr>
            <p:cNvPr id="86" name="Google Shape;86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25387" y="344716"/>
              <a:ext cx="647700" cy="267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85119" y="181094"/>
              <a:ext cx="1547495" cy="41783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8" name="Google Shape;88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95099" y="5621025"/>
            <a:ext cx="1946701" cy="100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85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0" name="Google Shape;260;p10"/>
          <p:cNvGrpSpPr/>
          <p:nvPr/>
        </p:nvGrpSpPr>
        <p:grpSpPr>
          <a:xfrm>
            <a:off x="4768214" y="19453"/>
            <a:ext cx="2821381" cy="2592000"/>
            <a:chOff x="4768214" y="19453"/>
            <a:chExt cx="2821381" cy="2592000"/>
          </a:xfrm>
        </p:grpSpPr>
        <p:pic>
          <p:nvPicPr>
            <p:cNvPr id="261" name="Google Shape;261;p10"/>
            <p:cNvPicPr preferRelativeResize="0"/>
            <p:nvPr/>
          </p:nvPicPr>
          <p:blipFill rotWithShape="1">
            <a:blip r:embed="rId3">
              <a:alphaModFix/>
            </a:blip>
            <a:srcRect l="64188" t="67506" r="3948" b="3222"/>
            <a:stretch/>
          </p:blipFill>
          <p:spPr>
            <a:xfrm>
              <a:off x="4768214" y="19453"/>
              <a:ext cx="2821381" cy="259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2" name="Google Shape;262;p10"/>
            <p:cNvSpPr/>
            <p:nvPr/>
          </p:nvSpPr>
          <p:spPr>
            <a:xfrm>
              <a:off x="5228126" y="1072589"/>
              <a:ext cx="1901555" cy="48572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9525" cap="flat" cmpd="sng">
                    <a:solidFill>
                      <a:srgbClr val="003E8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012557"/>
                  </a:solidFill>
                  <a:latin typeface="Calibri"/>
                </a:rPr>
                <a:t>EQUIPA GÔ</a:t>
              </a:r>
            </a:p>
          </p:txBody>
        </p:sp>
      </p:grpSp>
      <p:graphicFrame>
        <p:nvGraphicFramePr>
          <p:cNvPr id="263" name="Google Shape;263;p10"/>
          <p:cNvGraphicFramePr/>
          <p:nvPr/>
        </p:nvGraphicFramePr>
        <p:xfrm>
          <a:off x="322654" y="302607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{2C73D330-1F66-45A5-8B97-11BAE7583B4C}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4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4" name="Google Shape;264;p10"/>
          <p:cNvSpPr/>
          <p:nvPr/>
        </p:nvSpPr>
        <p:spPr>
          <a:xfrm>
            <a:off x="2405737" y="3232598"/>
            <a:ext cx="209890" cy="376864"/>
          </a:xfrm>
          <a:custGeom>
            <a:avLst/>
            <a:gdLst/>
            <a:ahLst/>
            <a:cxnLst/>
            <a:rect l="l" t="t" r="r" b="b"/>
            <a:pathLst>
              <a:path w="159031" h="335165" extrusionOk="0">
                <a:moveTo>
                  <a:pt x="72887" y="25944"/>
                </a:moveTo>
                <a:lnTo>
                  <a:pt x="72887" y="25944"/>
                </a:lnTo>
                <a:cubicBezTo>
                  <a:pt x="55715" y="17358"/>
                  <a:pt x="40260" y="3620"/>
                  <a:pt x="21371" y="186"/>
                </a:cubicBezTo>
                <a:cubicBezTo>
                  <a:pt x="13757" y="-1198"/>
                  <a:pt x="2568" y="5343"/>
                  <a:pt x="2053" y="13065"/>
                </a:cubicBezTo>
                <a:cubicBezTo>
                  <a:pt x="-1947" y="73071"/>
                  <a:pt x="-258" y="133869"/>
                  <a:pt x="8492" y="193369"/>
                </a:cubicBezTo>
                <a:cubicBezTo>
                  <a:pt x="10744" y="208683"/>
                  <a:pt x="25664" y="219127"/>
                  <a:pt x="34250" y="232006"/>
                </a:cubicBezTo>
                <a:lnTo>
                  <a:pt x="47129" y="251324"/>
                </a:lnTo>
                <a:cubicBezTo>
                  <a:pt x="61916" y="310478"/>
                  <a:pt x="40545" y="249534"/>
                  <a:pt x="72887" y="289961"/>
                </a:cubicBezTo>
                <a:cubicBezTo>
                  <a:pt x="77127" y="295261"/>
                  <a:pt x="75561" y="303631"/>
                  <a:pt x="79326" y="309279"/>
                </a:cubicBezTo>
                <a:cubicBezTo>
                  <a:pt x="93107" y="329950"/>
                  <a:pt x="97711" y="328286"/>
                  <a:pt x="117963" y="335037"/>
                </a:cubicBezTo>
                <a:cubicBezTo>
                  <a:pt x="130842" y="332890"/>
                  <a:pt x="149679" y="339669"/>
                  <a:pt x="156599" y="328597"/>
                </a:cubicBezTo>
                <a:cubicBezTo>
                  <a:pt x="164643" y="315726"/>
                  <a:pt x="150160" y="298699"/>
                  <a:pt x="150160" y="283521"/>
                </a:cubicBezTo>
                <a:cubicBezTo>
                  <a:pt x="150160" y="255535"/>
                  <a:pt x="154453" y="227713"/>
                  <a:pt x="156599" y="199809"/>
                </a:cubicBezTo>
                <a:cubicBezTo>
                  <a:pt x="154453" y="167612"/>
                  <a:pt x="157160" y="134717"/>
                  <a:pt x="150160" y="103217"/>
                </a:cubicBezTo>
                <a:cubicBezTo>
                  <a:pt x="147595" y="91672"/>
                  <a:pt x="119531" y="77693"/>
                  <a:pt x="111523" y="71020"/>
                </a:cubicBezTo>
                <a:cubicBezTo>
                  <a:pt x="104527" y="65190"/>
                  <a:pt x="99201" y="57532"/>
                  <a:pt x="92205" y="51702"/>
                </a:cubicBezTo>
                <a:cubicBezTo>
                  <a:pt x="43466" y="11086"/>
                  <a:pt x="76107" y="30237"/>
                  <a:pt x="72887" y="25944"/>
                </a:cubicBez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0"/>
          <p:cNvSpPr/>
          <p:nvPr/>
        </p:nvSpPr>
        <p:spPr>
          <a:xfrm>
            <a:off x="2506156" y="5008692"/>
            <a:ext cx="109471" cy="324173"/>
          </a:xfrm>
          <a:custGeom>
            <a:avLst/>
            <a:gdLst/>
            <a:ahLst/>
            <a:cxnLst/>
            <a:rect l="l" t="t" r="r" b="b"/>
            <a:pathLst>
              <a:path w="109471" h="324173" extrusionOk="0">
                <a:moveTo>
                  <a:pt x="25758" y="19366"/>
                </a:moveTo>
                <a:lnTo>
                  <a:pt x="25758" y="19366"/>
                </a:lnTo>
                <a:cubicBezTo>
                  <a:pt x="23611" y="45124"/>
                  <a:pt x="20982" y="70846"/>
                  <a:pt x="19318" y="96639"/>
                </a:cubicBezTo>
                <a:cubicBezTo>
                  <a:pt x="10760" y="229285"/>
                  <a:pt x="35858" y="184521"/>
                  <a:pt x="0" y="238306"/>
                </a:cubicBezTo>
                <a:cubicBezTo>
                  <a:pt x="5647" y="306061"/>
                  <a:pt x="-16767" y="348323"/>
                  <a:pt x="77273" y="309140"/>
                </a:cubicBezTo>
                <a:cubicBezTo>
                  <a:pt x="85442" y="305736"/>
                  <a:pt x="81282" y="291892"/>
                  <a:pt x="83713" y="283383"/>
                </a:cubicBezTo>
                <a:cubicBezTo>
                  <a:pt x="85578" y="276856"/>
                  <a:pt x="88506" y="270649"/>
                  <a:pt x="90152" y="264064"/>
                </a:cubicBezTo>
                <a:cubicBezTo>
                  <a:pt x="92807" y="253446"/>
                  <a:pt x="93712" y="242426"/>
                  <a:pt x="96592" y="231867"/>
                </a:cubicBezTo>
                <a:cubicBezTo>
                  <a:pt x="100164" y="218770"/>
                  <a:pt x="109471" y="193230"/>
                  <a:pt x="109471" y="193230"/>
                </a:cubicBezTo>
                <a:cubicBezTo>
                  <a:pt x="107324" y="178205"/>
                  <a:pt x="106008" y="163037"/>
                  <a:pt x="103031" y="148154"/>
                </a:cubicBezTo>
                <a:cubicBezTo>
                  <a:pt x="101011" y="138056"/>
                  <a:pt x="85362" y="100762"/>
                  <a:pt x="83713" y="96639"/>
                </a:cubicBezTo>
                <a:cubicBezTo>
                  <a:pt x="78329" y="21271"/>
                  <a:pt x="106005" y="6859"/>
                  <a:pt x="51516" y="47"/>
                </a:cubicBezTo>
                <a:cubicBezTo>
                  <a:pt x="42996" y="-1018"/>
                  <a:pt x="30051" y="16146"/>
                  <a:pt x="25758" y="19366"/>
                </a:cubicBez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10"/>
          <p:cNvPicPr preferRelativeResize="0"/>
          <p:nvPr/>
        </p:nvPicPr>
        <p:blipFill rotWithShape="1">
          <a:blip r:embed="rId4">
            <a:alphaModFix/>
          </a:blip>
          <a:srcRect l="46553" t="4891" r="38111" b="71147"/>
          <a:stretch/>
        </p:blipFill>
        <p:spPr>
          <a:xfrm>
            <a:off x="9930192" y="3084119"/>
            <a:ext cx="1535763" cy="2215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0"/>
          <p:cNvPicPr preferRelativeResize="0"/>
          <p:nvPr/>
        </p:nvPicPr>
        <p:blipFill rotWithShape="1">
          <a:blip r:embed="rId5">
            <a:alphaModFix/>
          </a:blip>
          <a:srcRect l="33329" t="90111" r="33024" b="2793"/>
          <a:stretch/>
        </p:blipFill>
        <p:spPr>
          <a:xfrm>
            <a:off x="191068" y="6212236"/>
            <a:ext cx="2006221" cy="42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0"/>
          <p:cNvPicPr preferRelativeResize="0"/>
          <p:nvPr/>
        </p:nvPicPr>
        <p:blipFill rotWithShape="1">
          <a:blip r:embed="rId6">
            <a:alphaModFix/>
          </a:blip>
          <a:srcRect t="-1" r="71431" b="67990"/>
          <a:stretch/>
        </p:blipFill>
        <p:spPr>
          <a:xfrm>
            <a:off x="242917" y="2674515"/>
            <a:ext cx="2342977" cy="2625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0"/>
          <p:cNvPicPr preferRelativeResize="0"/>
          <p:nvPr/>
        </p:nvPicPr>
        <p:blipFill rotWithShape="1">
          <a:blip r:embed="rId7">
            <a:alphaModFix/>
          </a:blip>
          <a:srcRect l="27390" t="148" b="1095"/>
          <a:stretch/>
        </p:blipFill>
        <p:spPr>
          <a:xfrm>
            <a:off x="6726115" y="3026075"/>
            <a:ext cx="1875752" cy="233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0"/>
          <p:cNvPicPr preferRelativeResize="0"/>
          <p:nvPr/>
        </p:nvPicPr>
        <p:blipFill rotWithShape="1">
          <a:blip r:embed="rId8">
            <a:alphaModFix/>
          </a:blip>
          <a:srcRect l="35943" t="31469" r="34026" b="35942"/>
          <a:stretch/>
        </p:blipFill>
        <p:spPr>
          <a:xfrm>
            <a:off x="3639866" y="3054717"/>
            <a:ext cx="2058222" cy="22333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" name="Google Shape;271;p10"/>
          <p:cNvGrpSpPr/>
          <p:nvPr/>
        </p:nvGrpSpPr>
        <p:grpSpPr>
          <a:xfrm>
            <a:off x="8907101" y="6145797"/>
            <a:ext cx="2160896" cy="509624"/>
            <a:chOff x="10031104" y="6196084"/>
            <a:chExt cx="2160896" cy="509624"/>
          </a:xfrm>
        </p:grpSpPr>
        <p:sp>
          <p:nvSpPr>
            <p:cNvPr id="272" name="Google Shape;272;p10"/>
            <p:cNvSpPr/>
            <p:nvPr/>
          </p:nvSpPr>
          <p:spPr>
            <a:xfrm>
              <a:off x="10031104" y="6196084"/>
              <a:ext cx="2160896" cy="50962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3" name="Google Shape;273;p10"/>
            <p:cNvGrpSpPr/>
            <p:nvPr/>
          </p:nvGrpSpPr>
          <p:grpSpPr>
            <a:xfrm>
              <a:off x="10095469" y="6296658"/>
              <a:ext cx="2096531" cy="409050"/>
              <a:chOff x="2325387" y="181094"/>
              <a:chExt cx="2207227" cy="430957"/>
            </a:xfrm>
          </p:grpSpPr>
          <p:pic>
            <p:nvPicPr>
              <p:cNvPr id="274" name="Google Shape;274;p10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325387" y="344716"/>
                <a:ext cx="647700" cy="2673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5" name="Google Shape;275;p10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2985119" y="181094"/>
                <a:ext cx="1547495" cy="4178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76" name="Google Shape;276;p1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155605" y="6129100"/>
            <a:ext cx="988721" cy="5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92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11"/>
          <p:cNvPicPr preferRelativeResize="0"/>
          <p:nvPr/>
        </p:nvPicPr>
        <p:blipFill rotWithShape="1">
          <a:blip r:embed="rId3">
            <a:alphaModFix/>
          </a:blip>
          <a:srcRect l="2110" t="17269" r="65066" b="52060"/>
          <a:stretch/>
        </p:blipFill>
        <p:spPr>
          <a:xfrm>
            <a:off x="4823853" y="72094"/>
            <a:ext cx="2773893" cy="2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1"/>
          <p:cNvSpPr/>
          <p:nvPr/>
        </p:nvSpPr>
        <p:spPr>
          <a:xfrm>
            <a:off x="5260023" y="1296000"/>
            <a:ext cx="1901555" cy="48572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rgbClr val="00112D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AD7401"/>
                </a:solidFill>
                <a:latin typeface="Calibri"/>
              </a:rPr>
              <a:t>EQUIPA LÁ</a:t>
            </a:r>
          </a:p>
        </p:txBody>
      </p:sp>
      <p:graphicFrame>
        <p:nvGraphicFramePr>
          <p:cNvPr id="284" name="Google Shape;284;p11"/>
          <p:cNvGraphicFramePr/>
          <p:nvPr/>
        </p:nvGraphicFramePr>
        <p:xfrm>
          <a:off x="322654" y="302607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{2C73D330-1F66-45A5-8B97-11BAE7583B4C}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4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85" name="Google Shape;285;p11"/>
          <p:cNvPicPr preferRelativeResize="0"/>
          <p:nvPr/>
        </p:nvPicPr>
        <p:blipFill rotWithShape="1">
          <a:blip r:embed="rId4">
            <a:alphaModFix/>
          </a:blip>
          <a:srcRect l="65276" t="59718" b="5274"/>
          <a:stretch/>
        </p:blipFill>
        <p:spPr>
          <a:xfrm>
            <a:off x="322653" y="3026076"/>
            <a:ext cx="2324853" cy="2332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1"/>
          <p:cNvPicPr preferRelativeResize="0"/>
          <p:nvPr/>
        </p:nvPicPr>
        <p:blipFill rotWithShape="1">
          <a:blip r:embed="rId5">
            <a:alphaModFix/>
          </a:blip>
          <a:srcRect t="10270" r="29017"/>
          <a:stretch/>
        </p:blipFill>
        <p:spPr>
          <a:xfrm>
            <a:off x="6462117" y="3380791"/>
            <a:ext cx="2316648" cy="1623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1"/>
          <p:cNvPicPr preferRelativeResize="0"/>
          <p:nvPr/>
        </p:nvPicPr>
        <p:blipFill rotWithShape="1">
          <a:blip r:embed="rId6">
            <a:alphaModFix/>
          </a:blip>
          <a:srcRect l="30276" t="22229" r="28062" b="38517"/>
          <a:stretch/>
        </p:blipFill>
        <p:spPr>
          <a:xfrm>
            <a:off x="9498842" y="3026074"/>
            <a:ext cx="2306471" cy="23327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8" name="Google Shape;288;p11"/>
          <p:cNvCxnSpPr/>
          <p:nvPr/>
        </p:nvCxnSpPr>
        <p:spPr>
          <a:xfrm>
            <a:off x="9730854" y="3794078"/>
            <a:ext cx="464024" cy="15012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89" name="Google Shape;289;p11"/>
          <p:cNvPicPr preferRelativeResize="0"/>
          <p:nvPr/>
        </p:nvPicPr>
        <p:blipFill rotWithShape="1">
          <a:blip r:embed="rId7">
            <a:alphaModFix/>
          </a:blip>
          <a:srcRect l="33329" t="90111" r="33024" b="2793"/>
          <a:stretch/>
        </p:blipFill>
        <p:spPr>
          <a:xfrm>
            <a:off x="191068" y="6212236"/>
            <a:ext cx="2006221" cy="42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1"/>
          <p:cNvPicPr preferRelativeResize="0"/>
          <p:nvPr/>
        </p:nvPicPr>
        <p:blipFill rotWithShape="1">
          <a:blip r:embed="rId8">
            <a:alphaModFix/>
          </a:blip>
          <a:srcRect l="3155" t="48645" r="55415" b="5740"/>
          <a:stretch/>
        </p:blipFill>
        <p:spPr>
          <a:xfrm>
            <a:off x="3457243" y="3212183"/>
            <a:ext cx="2195136" cy="21466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1" name="Google Shape;291;p11"/>
          <p:cNvGrpSpPr/>
          <p:nvPr/>
        </p:nvGrpSpPr>
        <p:grpSpPr>
          <a:xfrm>
            <a:off x="8907101" y="6145797"/>
            <a:ext cx="2160896" cy="509624"/>
            <a:chOff x="10031104" y="6196084"/>
            <a:chExt cx="2160896" cy="509624"/>
          </a:xfrm>
        </p:grpSpPr>
        <p:sp>
          <p:nvSpPr>
            <p:cNvPr id="292" name="Google Shape;292;p11"/>
            <p:cNvSpPr/>
            <p:nvPr/>
          </p:nvSpPr>
          <p:spPr>
            <a:xfrm>
              <a:off x="10031104" y="6196084"/>
              <a:ext cx="2160896" cy="50962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3" name="Google Shape;293;p11"/>
            <p:cNvGrpSpPr/>
            <p:nvPr/>
          </p:nvGrpSpPr>
          <p:grpSpPr>
            <a:xfrm>
              <a:off x="10095469" y="6296658"/>
              <a:ext cx="2096531" cy="409050"/>
              <a:chOff x="2325387" y="181094"/>
              <a:chExt cx="2207227" cy="430957"/>
            </a:xfrm>
          </p:grpSpPr>
          <p:pic>
            <p:nvPicPr>
              <p:cNvPr id="294" name="Google Shape;294;p11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325387" y="344716"/>
                <a:ext cx="647700" cy="2673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5" name="Google Shape;295;p11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2985119" y="181094"/>
                <a:ext cx="1547495" cy="4178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96" name="Google Shape;296;p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155605" y="6129100"/>
            <a:ext cx="988721" cy="5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BA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12"/>
          <p:cNvPicPr preferRelativeResize="0"/>
          <p:nvPr/>
        </p:nvPicPr>
        <p:blipFill rotWithShape="1">
          <a:blip r:embed="rId3">
            <a:alphaModFix/>
          </a:blip>
          <a:srcRect l="32632" t="17269" r="35409" b="52060"/>
          <a:stretch/>
        </p:blipFill>
        <p:spPr>
          <a:xfrm>
            <a:off x="4791956" y="0"/>
            <a:ext cx="2700665" cy="2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2"/>
          <p:cNvSpPr/>
          <p:nvPr/>
        </p:nvSpPr>
        <p:spPr>
          <a:xfrm>
            <a:off x="5260023" y="1113183"/>
            <a:ext cx="1901555" cy="73151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rgbClr val="B48524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1333"/>
                </a:solidFill>
                <a:latin typeface="Calibri"/>
              </a:rPr>
              <a:t>EQUIPA CÁ</a:t>
            </a:r>
          </a:p>
        </p:txBody>
      </p:sp>
      <p:graphicFrame>
        <p:nvGraphicFramePr>
          <p:cNvPr id="304" name="Google Shape;304;p12"/>
          <p:cNvGraphicFramePr/>
          <p:nvPr/>
        </p:nvGraphicFramePr>
        <p:xfrm>
          <a:off x="322654" y="302607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{2C73D330-1F66-45A5-8B97-11BAE7583B4C}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4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5" name="Google Shape;305;p12"/>
          <p:cNvPicPr preferRelativeResize="0"/>
          <p:nvPr/>
        </p:nvPicPr>
        <p:blipFill rotWithShape="1">
          <a:blip r:embed="rId4">
            <a:alphaModFix/>
          </a:blip>
          <a:srcRect l="26959" r="15819" b="54421"/>
          <a:stretch/>
        </p:blipFill>
        <p:spPr>
          <a:xfrm>
            <a:off x="322654" y="3293473"/>
            <a:ext cx="2359034" cy="18790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6" name="Google Shape;306;p12"/>
          <p:cNvCxnSpPr/>
          <p:nvPr/>
        </p:nvCxnSpPr>
        <p:spPr>
          <a:xfrm flipH="1">
            <a:off x="1502171" y="3575713"/>
            <a:ext cx="449459" cy="4640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307" name="Google Shape;307;p12"/>
          <p:cNvPicPr preferRelativeResize="0"/>
          <p:nvPr/>
        </p:nvPicPr>
        <p:blipFill rotWithShape="1">
          <a:blip r:embed="rId5">
            <a:alphaModFix/>
          </a:blip>
          <a:srcRect l="3262" t="48112" r="69378" b="14579"/>
          <a:stretch/>
        </p:blipFill>
        <p:spPr>
          <a:xfrm>
            <a:off x="3753135" y="3089087"/>
            <a:ext cx="1631310" cy="2224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2"/>
          <p:cNvPicPr preferRelativeResize="0"/>
          <p:nvPr/>
        </p:nvPicPr>
        <p:blipFill rotWithShape="1">
          <a:blip r:embed="rId6">
            <a:alphaModFix/>
          </a:blip>
          <a:srcRect l="14712" t="59785" r="12844" b="9085"/>
          <a:stretch/>
        </p:blipFill>
        <p:spPr>
          <a:xfrm>
            <a:off x="9524062" y="3650164"/>
            <a:ext cx="2318592" cy="996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2"/>
          <p:cNvPicPr preferRelativeResize="0"/>
          <p:nvPr/>
        </p:nvPicPr>
        <p:blipFill rotWithShape="1">
          <a:blip r:embed="rId7">
            <a:alphaModFix/>
          </a:blip>
          <a:srcRect l="7732" t="5310" r="53356" b="62417"/>
          <a:stretch/>
        </p:blipFill>
        <p:spPr>
          <a:xfrm>
            <a:off x="6455892" y="3270827"/>
            <a:ext cx="2320120" cy="1924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2"/>
          <p:cNvPicPr preferRelativeResize="0"/>
          <p:nvPr/>
        </p:nvPicPr>
        <p:blipFill rotWithShape="1">
          <a:blip r:embed="rId8">
            <a:alphaModFix/>
          </a:blip>
          <a:srcRect l="33329" t="90111" r="33024" b="2793"/>
          <a:stretch/>
        </p:blipFill>
        <p:spPr>
          <a:xfrm>
            <a:off x="191068" y="6212236"/>
            <a:ext cx="2006221" cy="4230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1" name="Google Shape;311;p12"/>
          <p:cNvGrpSpPr/>
          <p:nvPr/>
        </p:nvGrpSpPr>
        <p:grpSpPr>
          <a:xfrm>
            <a:off x="8907101" y="6145797"/>
            <a:ext cx="2160896" cy="509624"/>
            <a:chOff x="10031104" y="6196084"/>
            <a:chExt cx="2160896" cy="509624"/>
          </a:xfrm>
        </p:grpSpPr>
        <p:sp>
          <p:nvSpPr>
            <p:cNvPr id="312" name="Google Shape;312;p12"/>
            <p:cNvSpPr/>
            <p:nvPr/>
          </p:nvSpPr>
          <p:spPr>
            <a:xfrm>
              <a:off x="10031104" y="6196084"/>
              <a:ext cx="2160896" cy="50962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3" name="Google Shape;313;p12"/>
            <p:cNvGrpSpPr/>
            <p:nvPr/>
          </p:nvGrpSpPr>
          <p:grpSpPr>
            <a:xfrm>
              <a:off x="10095469" y="6296658"/>
              <a:ext cx="2096531" cy="409050"/>
              <a:chOff x="2325387" y="181094"/>
              <a:chExt cx="2207227" cy="430957"/>
            </a:xfrm>
          </p:grpSpPr>
          <p:pic>
            <p:nvPicPr>
              <p:cNvPr id="314" name="Google Shape;314;p12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325387" y="344716"/>
                <a:ext cx="647700" cy="2673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5" name="Google Shape;315;p12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2985119" y="181094"/>
                <a:ext cx="1547495" cy="4178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16" name="Google Shape;316;p1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155605" y="6129100"/>
            <a:ext cx="988721" cy="5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BFB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13"/>
          <p:cNvPicPr preferRelativeResize="0"/>
          <p:nvPr/>
        </p:nvPicPr>
        <p:blipFill rotWithShape="1">
          <a:blip r:embed="rId3">
            <a:alphaModFix/>
          </a:blip>
          <a:srcRect l="64286" t="17107" r="3755" b="52222"/>
          <a:stretch/>
        </p:blipFill>
        <p:spPr>
          <a:xfrm>
            <a:off x="4791956" y="0"/>
            <a:ext cx="2700665" cy="2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3"/>
          <p:cNvSpPr/>
          <p:nvPr/>
        </p:nvSpPr>
        <p:spPr>
          <a:xfrm>
            <a:off x="5191510" y="1432477"/>
            <a:ext cx="1901555" cy="48572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rgbClr val="021633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0834E"/>
                </a:solidFill>
                <a:latin typeface="Calibri"/>
              </a:rPr>
              <a:t>EQUIPA BÓ</a:t>
            </a:r>
          </a:p>
        </p:txBody>
      </p:sp>
      <p:graphicFrame>
        <p:nvGraphicFramePr>
          <p:cNvPr id="324" name="Google Shape;324;p13"/>
          <p:cNvGraphicFramePr/>
          <p:nvPr/>
        </p:nvGraphicFramePr>
        <p:xfrm>
          <a:off x="322654" y="302607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{2C73D330-1F66-45A5-8B97-11BAE7583B4C}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4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25" name="Google Shape;325;p13"/>
          <p:cNvPicPr preferRelativeResize="0"/>
          <p:nvPr/>
        </p:nvPicPr>
        <p:blipFill rotWithShape="1">
          <a:blip r:embed="rId4">
            <a:alphaModFix/>
          </a:blip>
          <a:srcRect l="7046" t="7958" r="54500" b="51866"/>
          <a:stretch/>
        </p:blipFill>
        <p:spPr>
          <a:xfrm>
            <a:off x="322654" y="3424976"/>
            <a:ext cx="2292824" cy="1542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3"/>
          <p:cNvPicPr preferRelativeResize="0"/>
          <p:nvPr/>
        </p:nvPicPr>
        <p:blipFill rotWithShape="1">
          <a:blip r:embed="rId5">
            <a:alphaModFix/>
          </a:blip>
          <a:srcRect t="7141" r="37335" b="34722"/>
          <a:stretch/>
        </p:blipFill>
        <p:spPr>
          <a:xfrm>
            <a:off x="3472266" y="3117881"/>
            <a:ext cx="2170500" cy="2013677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3"/>
          <p:cNvSpPr/>
          <p:nvPr/>
        </p:nvSpPr>
        <p:spPr>
          <a:xfrm>
            <a:off x="4967785" y="3439236"/>
            <a:ext cx="709684" cy="859809"/>
          </a:xfrm>
          <a:custGeom>
            <a:avLst/>
            <a:gdLst/>
            <a:ahLst/>
            <a:cxnLst/>
            <a:rect l="l" t="t" r="r" b="b"/>
            <a:pathLst>
              <a:path w="709684" h="859809" extrusionOk="0">
                <a:moveTo>
                  <a:pt x="204716" y="0"/>
                </a:moveTo>
                <a:lnTo>
                  <a:pt x="204716" y="0"/>
                </a:lnTo>
                <a:cubicBezTo>
                  <a:pt x="-1596" y="176838"/>
                  <a:pt x="156696" y="12739"/>
                  <a:pt x="95534" y="122830"/>
                </a:cubicBezTo>
                <a:cubicBezTo>
                  <a:pt x="79602" y="151507"/>
                  <a:pt x="40943" y="204716"/>
                  <a:pt x="40943" y="204716"/>
                </a:cubicBezTo>
                <a:cubicBezTo>
                  <a:pt x="8213" y="302912"/>
                  <a:pt x="47932" y="180258"/>
                  <a:pt x="13648" y="300251"/>
                </a:cubicBezTo>
                <a:cubicBezTo>
                  <a:pt x="9696" y="314083"/>
                  <a:pt x="4549" y="327546"/>
                  <a:pt x="0" y="341194"/>
                </a:cubicBezTo>
                <a:cubicBezTo>
                  <a:pt x="4549" y="427630"/>
                  <a:pt x="-2548" y="515474"/>
                  <a:pt x="13648" y="600501"/>
                </a:cubicBezTo>
                <a:cubicBezTo>
                  <a:pt x="16717" y="616614"/>
                  <a:pt x="41990" y="617296"/>
                  <a:pt x="54591" y="627797"/>
                </a:cubicBezTo>
                <a:cubicBezTo>
                  <a:pt x="95895" y="662218"/>
                  <a:pt x="118288" y="708548"/>
                  <a:pt x="177421" y="723331"/>
                </a:cubicBezTo>
                <a:lnTo>
                  <a:pt x="232012" y="736979"/>
                </a:lnTo>
                <a:lnTo>
                  <a:pt x="354842" y="818865"/>
                </a:lnTo>
                <a:cubicBezTo>
                  <a:pt x="368490" y="827964"/>
                  <a:pt x="380224" y="840974"/>
                  <a:pt x="395785" y="846161"/>
                </a:cubicBezTo>
                <a:lnTo>
                  <a:pt x="436728" y="859809"/>
                </a:lnTo>
                <a:cubicBezTo>
                  <a:pt x="471938" y="854779"/>
                  <a:pt x="535092" y="851570"/>
                  <a:pt x="573206" y="832513"/>
                </a:cubicBezTo>
                <a:cubicBezTo>
                  <a:pt x="587877" y="825178"/>
                  <a:pt x="601548" y="815719"/>
                  <a:pt x="614149" y="805218"/>
                </a:cubicBezTo>
                <a:cubicBezTo>
                  <a:pt x="628977" y="792862"/>
                  <a:pt x="641445" y="777922"/>
                  <a:pt x="655093" y="764274"/>
                </a:cubicBezTo>
                <a:cubicBezTo>
                  <a:pt x="688910" y="662819"/>
                  <a:pt x="652486" y="782513"/>
                  <a:pt x="682388" y="573206"/>
                </a:cubicBezTo>
                <a:cubicBezTo>
                  <a:pt x="688949" y="527279"/>
                  <a:pt x="709684" y="436728"/>
                  <a:pt x="709684" y="436728"/>
                </a:cubicBezTo>
                <a:cubicBezTo>
                  <a:pt x="705135" y="377588"/>
                  <a:pt x="706967" y="317606"/>
                  <a:pt x="696036" y="259307"/>
                </a:cubicBezTo>
                <a:cubicBezTo>
                  <a:pt x="693013" y="243185"/>
                  <a:pt x="681084" y="229165"/>
                  <a:pt x="668740" y="218364"/>
                </a:cubicBezTo>
                <a:cubicBezTo>
                  <a:pt x="624823" y="179936"/>
                  <a:pt x="582150" y="161421"/>
                  <a:pt x="532263" y="136477"/>
                </a:cubicBezTo>
                <a:cubicBezTo>
                  <a:pt x="523164" y="122829"/>
                  <a:pt x="518876" y="104227"/>
                  <a:pt x="504967" y="95534"/>
                </a:cubicBezTo>
                <a:cubicBezTo>
                  <a:pt x="480569" y="80285"/>
                  <a:pt x="423081" y="68239"/>
                  <a:pt x="423081" y="68239"/>
                </a:cubicBezTo>
                <a:cubicBezTo>
                  <a:pt x="409433" y="59140"/>
                  <a:pt x="397214" y="47404"/>
                  <a:pt x="382137" y="40943"/>
                </a:cubicBezTo>
                <a:cubicBezTo>
                  <a:pt x="258753" y="-11936"/>
                  <a:pt x="389395" y="68527"/>
                  <a:pt x="286603" y="0"/>
                </a:cubicBezTo>
                <a:cubicBezTo>
                  <a:pt x="251406" y="5028"/>
                  <a:pt x="188234" y="8241"/>
                  <a:pt x="150125" y="27295"/>
                </a:cubicBezTo>
                <a:cubicBezTo>
                  <a:pt x="144371" y="30172"/>
                  <a:pt x="141027" y="36394"/>
                  <a:pt x="136478" y="40943"/>
                </a:cubicBezTo>
                <a:lnTo>
                  <a:pt x="204716" y="0"/>
                </a:ln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99554" y="3107961"/>
            <a:ext cx="2220462" cy="222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3"/>
          <p:cNvPicPr preferRelativeResize="0"/>
          <p:nvPr/>
        </p:nvPicPr>
        <p:blipFill rotWithShape="1">
          <a:blip r:embed="rId7">
            <a:alphaModFix/>
          </a:blip>
          <a:srcRect l="33329" t="90111" r="33024" b="2793"/>
          <a:stretch/>
        </p:blipFill>
        <p:spPr>
          <a:xfrm>
            <a:off x="191068" y="6212236"/>
            <a:ext cx="2006221" cy="42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3"/>
          <p:cNvPicPr preferRelativeResize="0"/>
          <p:nvPr/>
        </p:nvPicPr>
        <p:blipFill rotWithShape="1">
          <a:blip r:embed="rId8">
            <a:alphaModFix/>
          </a:blip>
          <a:srcRect l="67826" t="37287" b="34059"/>
          <a:stretch/>
        </p:blipFill>
        <p:spPr>
          <a:xfrm>
            <a:off x="9576804" y="3113234"/>
            <a:ext cx="2440523" cy="21735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1" name="Google Shape;331;p13"/>
          <p:cNvGrpSpPr/>
          <p:nvPr/>
        </p:nvGrpSpPr>
        <p:grpSpPr>
          <a:xfrm>
            <a:off x="8907101" y="6145797"/>
            <a:ext cx="2160896" cy="509624"/>
            <a:chOff x="10031104" y="6196084"/>
            <a:chExt cx="2160896" cy="509624"/>
          </a:xfrm>
        </p:grpSpPr>
        <p:sp>
          <p:nvSpPr>
            <p:cNvPr id="332" name="Google Shape;332;p13"/>
            <p:cNvSpPr/>
            <p:nvPr/>
          </p:nvSpPr>
          <p:spPr>
            <a:xfrm>
              <a:off x="10031104" y="6196084"/>
              <a:ext cx="2160896" cy="50962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3" name="Google Shape;333;p13"/>
            <p:cNvGrpSpPr/>
            <p:nvPr/>
          </p:nvGrpSpPr>
          <p:grpSpPr>
            <a:xfrm>
              <a:off x="10095469" y="6296658"/>
              <a:ext cx="2096531" cy="409050"/>
              <a:chOff x="2325387" y="181094"/>
              <a:chExt cx="2207227" cy="430957"/>
            </a:xfrm>
          </p:grpSpPr>
          <p:pic>
            <p:nvPicPr>
              <p:cNvPr id="334" name="Google Shape;334;p13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325387" y="344716"/>
                <a:ext cx="647700" cy="2673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5" name="Google Shape;335;p13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2985119" y="181094"/>
                <a:ext cx="1547495" cy="4178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36" name="Google Shape;336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155605" y="6129100"/>
            <a:ext cx="988721" cy="5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85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Google Shape;342;p14"/>
          <p:cNvPicPr preferRelativeResize="0"/>
          <p:nvPr/>
        </p:nvPicPr>
        <p:blipFill rotWithShape="1">
          <a:blip r:embed="rId3">
            <a:alphaModFix/>
          </a:blip>
          <a:srcRect l="2917" t="55382" r="65124" b="13947"/>
          <a:stretch/>
        </p:blipFill>
        <p:spPr>
          <a:xfrm>
            <a:off x="4791956" y="0"/>
            <a:ext cx="2700665" cy="2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4"/>
          <p:cNvSpPr/>
          <p:nvPr/>
        </p:nvSpPr>
        <p:spPr>
          <a:xfrm>
            <a:off x="5191510" y="1432477"/>
            <a:ext cx="1901555" cy="4320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rgbClr val="8F824D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1333"/>
                </a:solidFill>
                <a:latin typeface="Calibri"/>
              </a:rPr>
              <a:t>EQUIPA NÁ</a:t>
            </a:r>
          </a:p>
        </p:txBody>
      </p:sp>
      <p:graphicFrame>
        <p:nvGraphicFramePr>
          <p:cNvPr id="344" name="Google Shape;344;p14"/>
          <p:cNvGraphicFramePr/>
          <p:nvPr/>
        </p:nvGraphicFramePr>
        <p:xfrm>
          <a:off x="322654" y="302607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{2C73D330-1F66-45A5-8B97-11BAE7583B4C}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4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45" name="Google Shape;345;p14"/>
          <p:cNvPicPr preferRelativeResize="0"/>
          <p:nvPr/>
        </p:nvPicPr>
        <p:blipFill rotWithShape="1">
          <a:blip r:embed="rId4">
            <a:alphaModFix/>
          </a:blip>
          <a:srcRect l="9187" t="15151" r="47553" b="52117"/>
          <a:stretch/>
        </p:blipFill>
        <p:spPr>
          <a:xfrm>
            <a:off x="322654" y="3315488"/>
            <a:ext cx="2327704" cy="176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4"/>
          <p:cNvPicPr preferRelativeResize="0"/>
          <p:nvPr/>
        </p:nvPicPr>
        <p:blipFill rotWithShape="1">
          <a:blip r:embed="rId5">
            <a:alphaModFix/>
          </a:blip>
          <a:srcRect l="64954" t="65049" r="13301" b="11832"/>
          <a:stretch/>
        </p:blipFill>
        <p:spPr>
          <a:xfrm>
            <a:off x="3766782" y="3393532"/>
            <a:ext cx="1583141" cy="1683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4"/>
          <p:cNvPicPr preferRelativeResize="0"/>
          <p:nvPr/>
        </p:nvPicPr>
        <p:blipFill rotWithShape="1">
          <a:blip r:embed="rId5">
            <a:alphaModFix/>
          </a:blip>
          <a:srcRect l="33329" t="90111" r="33024" b="2793"/>
          <a:stretch/>
        </p:blipFill>
        <p:spPr>
          <a:xfrm>
            <a:off x="191068" y="6212236"/>
            <a:ext cx="2006221" cy="42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3851" y="3418760"/>
            <a:ext cx="1819647" cy="165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4"/>
          <p:cNvPicPr preferRelativeResize="0"/>
          <p:nvPr/>
        </p:nvPicPr>
        <p:blipFill rotWithShape="1">
          <a:blip r:embed="rId7">
            <a:alphaModFix/>
          </a:blip>
          <a:srcRect l="38403" t="32776" r="24745" b="39529"/>
          <a:stretch/>
        </p:blipFill>
        <p:spPr>
          <a:xfrm rot="10800000">
            <a:off x="9583029" y="3409406"/>
            <a:ext cx="2197290" cy="165138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4"/>
          <p:cNvSpPr/>
          <p:nvPr/>
        </p:nvSpPr>
        <p:spPr>
          <a:xfrm>
            <a:off x="11054687" y="3193576"/>
            <a:ext cx="765758" cy="1173708"/>
          </a:xfrm>
          <a:custGeom>
            <a:avLst/>
            <a:gdLst/>
            <a:ahLst/>
            <a:cxnLst/>
            <a:rect l="l" t="t" r="r" b="b"/>
            <a:pathLst>
              <a:path w="765758" h="1173708" extrusionOk="0">
                <a:moveTo>
                  <a:pt x="0" y="54591"/>
                </a:moveTo>
                <a:lnTo>
                  <a:pt x="0" y="54591"/>
                </a:lnTo>
                <a:cubicBezTo>
                  <a:pt x="16824" y="206016"/>
                  <a:pt x="620" y="138341"/>
                  <a:pt x="40943" y="259308"/>
                </a:cubicBezTo>
                <a:cubicBezTo>
                  <a:pt x="58105" y="310793"/>
                  <a:pt x="62255" y="335210"/>
                  <a:pt x="109182" y="382137"/>
                </a:cubicBezTo>
                <a:cubicBezTo>
                  <a:pt x="127379" y="400334"/>
                  <a:pt x="147025" y="417189"/>
                  <a:pt x="163773" y="436728"/>
                </a:cubicBezTo>
                <a:cubicBezTo>
                  <a:pt x="174448" y="449182"/>
                  <a:pt x="180171" y="465412"/>
                  <a:pt x="191068" y="477672"/>
                </a:cubicBezTo>
                <a:cubicBezTo>
                  <a:pt x="216714" y="506523"/>
                  <a:pt x="272955" y="559558"/>
                  <a:pt x="272955" y="559558"/>
                </a:cubicBezTo>
                <a:cubicBezTo>
                  <a:pt x="277504" y="573206"/>
                  <a:pt x="279616" y="587926"/>
                  <a:pt x="286603" y="600502"/>
                </a:cubicBezTo>
                <a:cubicBezTo>
                  <a:pt x="302535" y="629179"/>
                  <a:pt x="322997" y="655093"/>
                  <a:pt x="341194" y="682388"/>
                </a:cubicBezTo>
                <a:cubicBezTo>
                  <a:pt x="350292" y="696036"/>
                  <a:pt x="361154" y="708660"/>
                  <a:pt x="368489" y="723331"/>
                </a:cubicBezTo>
                <a:cubicBezTo>
                  <a:pt x="377588" y="741528"/>
                  <a:pt x="385691" y="760258"/>
                  <a:pt x="395785" y="777923"/>
                </a:cubicBezTo>
                <a:cubicBezTo>
                  <a:pt x="403923" y="792164"/>
                  <a:pt x="415745" y="804195"/>
                  <a:pt x="423080" y="818866"/>
                </a:cubicBezTo>
                <a:cubicBezTo>
                  <a:pt x="429514" y="831733"/>
                  <a:pt x="426556" y="849637"/>
                  <a:pt x="436728" y="859809"/>
                </a:cubicBezTo>
                <a:cubicBezTo>
                  <a:pt x="446900" y="869981"/>
                  <a:pt x="464023" y="868908"/>
                  <a:pt x="477671" y="873457"/>
                </a:cubicBezTo>
                <a:cubicBezTo>
                  <a:pt x="486770" y="900752"/>
                  <a:pt x="502578" y="926670"/>
                  <a:pt x="504967" y="955343"/>
                </a:cubicBezTo>
                <a:cubicBezTo>
                  <a:pt x="509516" y="1009934"/>
                  <a:pt x="496657" y="1068929"/>
                  <a:pt x="518614" y="1119117"/>
                </a:cubicBezTo>
                <a:cubicBezTo>
                  <a:pt x="531763" y="1149172"/>
                  <a:pt x="600501" y="1173708"/>
                  <a:pt x="600501" y="1173708"/>
                </a:cubicBezTo>
                <a:cubicBezTo>
                  <a:pt x="645994" y="1169159"/>
                  <a:pt x="694776" y="1177645"/>
                  <a:pt x="736979" y="1160060"/>
                </a:cubicBezTo>
                <a:cubicBezTo>
                  <a:pt x="755759" y="1152235"/>
                  <a:pt x="763492" y="1125799"/>
                  <a:pt x="764274" y="1105469"/>
                </a:cubicBezTo>
                <a:cubicBezTo>
                  <a:pt x="768124" y="1005356"/>
                  <a:pt x="764795" y="904398"/>
                  <a:pt x="750626" y="805218"/>
                </a:cubicBezTo>
                <a:cubicBezTo>
                  <a:pt x="746310" y="775007"/>
                  <a:pt x="722077" y="751218"/>
                  <a:pt x="709683" y="723331"/>
                </a:cubicBezTo>
                <a:cubicBezTo>
                  <a:pt x="698493" y="698153"/>
                  <a:pt x="688586" y="652588"/>
                  <a:pt x="682388" y="627797"/>
                </a:cubicBezTo>
                <a:cubicBezTo>
                  <a:pt x="686937" y="577755"/>
                  <a:pt x="689394" y="527479"/>
                  <a:pt x="696035" y="477672"/>
                </a:cubicBezTo>
                <a:cubicBezTo>
                  <a:pt x="698514" y="459079"/>
                  <a:pt x="706004" y="441474"/>
                  <a:pt x="709683" y="423081"/>
                </a:cubicBezTo>
                <a:cubicBezTo>
                  <a:pt x="715110" y="395946"/>
                  <a:pt x="718782" y="368490"/>
                  <a:pt x="723331" y="341194"/>
                </a:cubicBezTo>
                <a:cubicBezTo>
                  <a:pt x="718782" y="277504"/>
                  <a:pt x="725169" y="212070"/>
                  <a:pt x="709683" y="150125"/>
                </a:cubicBezTo>
                <a:cubicBezTo>
                  <a:pt x="706912" y="139043"/>
                  <a:pt x="615066" y="96058"/>
                  <a:pt x="614149" y="95534"/>
                </a:cubicBezTo>
                <a:cubicBezTo>
                  <a:pt x="471715" y="14143"/>
                  <a:pt x="717353" y="75103"/>
                  <a:pt x="286603" y="54591"/>
                </a:cubicBezTo>
                <a:lnTo>
                  <a:pt x="163773" y="13648"/>
                </a:lnTo>
                <a:lnTo>
                  <a:pt x="122829" y="0"/>
                </a:lnTo>
                <a:cubicBezTo>
                  <a:pt x="95534" y="4549"/>
                  <a:pt x="64969" y="-81"/>
                  <a:pt x="40943" y="13648"/>
                </a:cubicBezTo>
                <a:cubicBezTo>
                  <a:pt x="28453" y="20785"/>
                  <a:pt x="32638" y="41234"/>
                  <a:pt x="27295" y="54591"/>
                </a:cubicBezTo>
                <a:cubicBezTo>
                  <a:pt x="23517" y="64036"/>
                  <a:pt x="4549" y="54591"/>
                  <a:pt x="0" y="54591"/>
                </a:cubicBez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4"/>
          <p:cNvSpPr/>
          <p:nvPr/>
        </p:nvSpPr>
        <p:spPr>
          <a:xfrm>
            <a:off x="9515455" y="4585648"/>
            <a:ext cx="694239" cy="655092"/>
          </a:xfrm>
          <a:custGeom>
            <a:avLst/>
            <a:gdLst/>
            <a:ahLst/>
            <a:cxnLst/>
            <a:rect l="l" t="t" r="r" b="b"/>
            <a:pathLst>
              <a:path w="694239" h="655092" extrusionOk="0">
                <a:moveTo>
                  <a:pt x="433763" y="655092"/>
                </a:moveTo>
                <a:lnTo>
                  <a:pt x="433763" y="655092"/>
                </a:lnTo>
                <a:cubicBezTo>
                  <a:pt x="470157" y="641444"/>
                  <a:pt x="507560" y="630233"/>
                  <a:pt x="542945" y="614149"/>
                </a:cubicBezTo>
                <a:cubicBezTo>
                  <a:pt x="557877" y="607362"/>
                  <a:pt x="569647" y="594991"/>
                  <a:pt x="583888" y="586853"/>
                </a:cubicBezTo>
                <a:cubicBezTo>
                  <a:pt x="705105" y="517586"/>
                  <a:pt x="579663" y="598769"/>
                  <a:pt x="679423" y="532262"/>
                </a:cubicBezTo>
                <a:cubicBezTo>
                  <a:pt x="683972" y="518614"/>
                  <a:pt x="698413" y="504676"/>
                  <a:pt x="693070" y="491319"/>
                </a:cubicBezTo>
                <a:cubicBezTo>
                  <a:pt x="686978" y="476090"/>
                  <a:pt x="664728" y="474525"/>
                  <a:pt x="652127" y="464024"/>
                </a:cubicBezTo>
                <a:cubicBezTo>
                  <a:pt x="604703" y="424504"/>
                  <a:pt x="611483" y="423678"/>
                  <a:pt x="583888" y="368489"/>
                </a:cubicBezTo>
                <a:cubicBezTo>
                  <a:pt x="548438" y="191234"/>
                  <a:pt x="596808" y="411554"/>
                  <a:pt x="542945" y="232012"/>
                </a:cubicBezTo>
                <a:cubicBezTo>
                  <a:pt x="536279" y="209794"/>
                  <a:pt x="539671" y="184521"/>
                  <a:pt x="529297" y="163773"/>
                </a:cubicBezTo>
                <a:cubicBezTo>
                  <a:pt x="520665" y="146510"/>
                  <a:pt x="502002" y="136478"/>
                  <a:pt x="488354" y="122830"/>
                </a:cubicBezTo>
                <a:cubicBezTo>
                  <a:pt x="461784" y="43121"/>
                  <a:pt x="495495" y="116322"/>
                  <a:pt x="433763" y="54591"/>
                </a:cubicBezTo>
                <a:cubicBezTo>
                  <a:pt x="372030" y="-7141"/>
                  <a:pt x="445232" y="26570"/>
                  <a:pt x="365524" y="0"/>
                </a:cubicBezTo>
                <a:cubicBezTo>
                  <a:pt x="283637" y="4549"/>
                  <a:pt x="201053" y="2050"/>
                  <a:pt x="119864" y="13648"/>
                </a:cubicBezTo>
                <a:cubicBezTo>
                  <a:pt x="103626" y="15968"/>
                  <a:pt x="89168" y="28135"/>
                  <a:pt x="78921" y="40943"/>
                </a:cubicBezTo>
                <a:cubicBezTo>
                  <a:pt x="69934" y="52176"/>
                  <a:pt x="71707" y="69019"/>
                  <a:pt x="65273" y="81886"/>
                </a:cubicBezTo>
                <a:cubicBezTo>
                  <a:pt x="57938" y="96557"/>
                  <a:pt x="44640" y="107841"/>
                  <a:pt x="37978" y="122830"/>
                </a:cubicBezTo>
                <a:cubicBezTo>
                  <a:pt x="26293" y="149122"/>
                  <a:pt x="10682" y="204716"/>
                  <a:pt x="10682" y="204716"/>
                </a:cubicBezTo>
                <a:cubicBezTo>
                  <a:pt x="20637" y="423728"/>
                  <a:pt x="-45633" y="453489"/>
                  <a:pt x="65273" y="545910"/>
                </a:cubicBezTo>
                <a:cubicBezTo>
                  <a:pt x="77874" y="556411"/>
                  <a:pt x="91546" y="565870"/>
                  <a:pt x="106217" y="573206"/>
                </a:cubicBezTo>
                <a:cubicBezTo>
                  <a:pt x="119084" y="579639"/>
                  <a:pt x="133512" y="582304"/>
                  <a:pt x="147160" y="586853"/>
                </a:cubicBezTo>
                <a:cubicBezTo>
                  <a:pt x="160808" y="595952"/>
                  <a:pt x="173432" y="606813"/>
                  <a:pt x="188103" y="614149"/>
                </a:cubicBezTo>
                <a:cubicBezTo>
                  <a:pt x="200970" y="620583"/>
                  <a:pt x="215003" y="624676"/>
                  <a:pt x="229046" y="627797"/>
                </a:cubicBezTo>
                <a:cubicBezTo>
                  <a:pt x="327481" y="649672"/>
                  <a:pt x="399644" y="650543"/>
                  <a:pt x="433763" y="655092"/>
                </a:cubicBez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2" name="Google Shape;352;p14"/>
          <p:cNvGrpSpPr/>
          <p:nvPr/>
        </p:nvGrpSpPr>
        <p:grpSpPr>
          <a:xfrm>
            <a:off x="8907101" y="6145797"/>
            <a:ext cx="2160896" cy="509624"/>
            <a:chOff x="10031104" y="6196084"/>
            <a:chExt cx="2160896" cy="509624"/>
          </a:xfrm>
        </p:grpSpPr>
        <p:sp>
          <p:nvSpPr>
            <p:cNvPr id="353" name="Google Shape;353;p14"/>
            <p:cNvSpPr/>
            <p:nvPr/>
          </p:nvSpPr>
          <p:spPr>
            <a:xfrm>
              <a:off x="10031104" y="6196084"/>
              <a:ext cx="2160896" cy="50962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4" name="Google Shape;354;p14"/>
            <p:cNvGrpSpPr/>
            <p:nvPr/>
          </p:nvGrpSpPr>
          <p:grpSpPr>
            <a:xfrm>
              <a:off x="10095469" y="6296658"/>
              <a:ext cx="2096531" cy="409050"/>
              <a:chOff x="2325387" y="181094"/>
              <a:chExt cx="2207227" cy="430957"/>
            </a:xfrm>
          </p:grpSpPr>
          <p:pic>
            <p:nvPicPr>
              <p:cNvPr id="355" name="Google Shape;355;p14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2325387" y="344716"/>
                <a:ext cx="647700" cy="2673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6" name="Google Shape;356;p14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985119" y="181094"/>
                <a:ext cx="1547495" cy="4178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57" name="Google Shape;35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55605" y="6129100"/>
            <a:ext cx="988721" cy="5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7AB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15"/>
          <p:cNvPicPr preferRelativeResize="0"/>
          <p:nvPr/>
        </p:nvPicPr>
        <p:blipFill rotWithShape="1">
          <a:blip r:embed="rId3">
            <a:alphaModFix/>
          </a:blip>
          <a:srcRect l="34086" t="55704" r="33956" b="13624"/>
          <a:stretch/>
        </p:blipFill>
        <p:spPr>
          <a:xfrm>
            <a:off x="4791956" y="0"/>
            <a:ext cx="2700665" cy="2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5"/>
          <p:cNvSpPr/>
          <p:nvPr/>
        </p:nvSpPr>
        <p:spPr>
          <a:xfrm rot="207655">
            <a:off x="5191510" y="1372742"/>
            <a:ext cx="1901555" cy="4320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rgbClr val="021436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AC7300"/>
                </a:solidFill>
                <a:latin typeface="Calibri"/>
              </a:rPr>
              <a:t>EQUIPA MI</a:t>
            </a:r>
          </a:p>
        </p:txBody>
      </p:sp>
      <p:graphicFrame>
        <p:nvGraphicFramePr>
          <p:cNvPr id="365" name="Google Shape;365;p15"/>
          <p:cNvGraphicFramePr/>
          <p:nvPr/>
        </p:nvGraphicFramePr>
        <p:xfrm>
          <a:off x="322654" y="302607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{2C73D330-1F66-45A5-8B97-11BAE7583B4C}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4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66" name="Google Shape;366;p15"/>
          <p:cNvPicPr preferRelativeResize="0"/>
          <p:nvPr/>
        </p:nvPicPr>
        <p:blipFill rotWithShape="1">
          <a:blip r:embed="rId4">
            <a:alphaModFix/>
          </a:blip>
          <a:srcRect l="33329" t="90111" r="33024" b="2793"/>
          <a:stretch/>
        </p:blipFill>
        <p:spPr>
          <a:xfrm>
            <a:off x="191068" y="6212236"/>
            <a:ext cx="2006221" cy="423081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5"/>
          <p:cNvSpPr/>
          <p:nvPr/>
        </p:nvSpPr>
        <p:spPr>
          <a:xfrm>
            <a:off x="9515455" y="4585648"/>
            <a:ext cx="694239" cy="655092"/>
          </a:xfrm>
          <a:custGeom>
            <a:avLst/>
            <a:gdLst/>
            <a:ahLst/>
            <a:cxnLst/>
            <a:rect l="l" t="t" r="r" b="b"/>
            <a:pathLst>
              <a:path w="694239" h="655092" extrusionOk="0">
                <a:moveTo>
                  <a:pt x="433763" y="655092"/>
                </a:moveTo>
                <a:lnTo>
                  <a:pt x="433763" y="655092"/>
                </a:lnTo>
                <a:cubicBezTo>
                  <a:pt x="470157" y="641444"/>
                  <a:pt x="507560" y="630233"/>
                  <a:pt x="542945" y="614149"/>
                </a:cubicBezTo>
                <a:cubicBezTo>
                  <a:pt x="557877" y="607362"/>
                  <a:pt x="569647" y="594991"/>
                  <a:pt x="583888" y="586853"/>
                </a:cubicBezTo>
                <a:cubicBezTo>
                  <a:pt x="705105" y="517586"/>
                  <a:pt x="579663" y="598769"/>
                  <a:pt x="679423" y="532262"/>
                </a:cubicBezTo>
                <a:cubicBezTo>
                  <a:pt x="683972" y="518614"/>
                  <a:pt x="698413" y="504676"/>
                  <a:pt x="693070" y="491319"/>
                </a:cubicBezTo>
                <a:cubicBezTo>
                  <a:pt x="686978" y="476090"/>
                  <a:pt x="664728" y="474525"/>
                  <a:pt x="652127" y="464024"/>
                </a:cubicBezTo>
                <a:cubicBezTo>
                  <a:pt x="604703" y="424504"/>
                  <a:pt x="611483" y="423678"/>
                  <a:pt x="583888" y="368489"/>
                </a:cubicBezTo>
                <a:cubicBezTo>
                  <a:pt x="548438" y="191234"/>
                  <a:pt x="596808" y="411554"/>
                  <a:pt x="542945" y="232012"/>
                </a:cubicBezTo>
                <a:cubicBezTo>
                  <a:pt x="536279" y="209794"/>
                  <a:pt x="539671" y="184521"/>
                  <a:pt x="529297" y="163773"/>
                </a:cubicBezTo>
                <a:cubicBezTo>
                  <a:pt x="520665" y="146510"/>
                  <a:pt x="502002" y="136478"/>
                  <a:pt x="488354" y="122830"/>
                </a:cubicBezTo>
                <a:cubicBezTo>
                  <a:pt x="461784" y="43121"/>
                  <a:pt x="495495" y="116322"/>
                  <a:pt x="433763" y="54591"/>
                </a:cubicBezTo>
                <a:cubicBezTo>
                  <a:pt x="372030" y="-7141"/>
                  <a:pt x="445232" y="26570"/>
                  <a:pt x="365524" y="0"/>
                </a:cubicBezTo>
                <a:cubicBezTo>
                  <a:pt x="283637" y="4549"/>
                  <a:pt x="201053" y="2050"/>
                  <a:pt x="119864" y="13648"/>
                </a:cubicBezTo>
                <a:cubicBezTo>
                  <a:pt x="103626" y="15968"/>
                  <a:pt x="89168" y="28135"/>
                  <a:pt x="78921" y="40943"/>
                </a:cubicBezTo>
                <a:cubicBezTo>
                  <a:pt x="69934" y="52176"/>
                  <a:pt x="71707" y="69019"/>
                  <a:pt x="65273" y="81886"/>
                </a:cubicBezTo>
                <a:cubicBezTo>
                  <a:pt x="57938" y="96557"/>
                  <a:pt x="44640" y="107841"/>
                  <a:pt x="37978" y="122830"/>
                </a:cubicBezTo>
                <a:cubicBezTo>
                  <a:pt x="26293" y="149122"/>
                  <a:pt x="10682" y="204716"/>
                  <a:pt x="10682" y="204716"/>
                </a:cubicBezTo>
                <a:cubicBezTo>
                  <a:pt x="20637" y="423728"/>
                  <a:pt x="-45633" y="453489"/>
                  <a:pt x="65273" y="545910"/>
                </a:cubicBezTo>
                <a:cubicBezTo>
                  <a:pt x="77874" y="556411"/>
                  <a:pt x="91546" y="565870"/>
                  <a:pt x="106217" y="573206"/>
                </a:cubicBezTo>
                <a:cubicBezTo>
                  <a:pt x="119084" y="579639"/>
                  <a:pt x="133512" y="582304"/>
                  <a:pt x="147160" y="586853"/>
                </a:cubicBezTo>
                <a:cubicBezTo>
                  <a:pt x="160808" y="595952"/>
                  <a:pt x="173432" y="606813"/>
                  <a:pt x="188103" y="614149"/>
                </a:cubicBezTo>
                <a:cubicBezTo>
                  <a:pt x="200970" y="620583"/>
                  <a:pt x="215003" y="624676"/>
                  <a:pt x="229046" y="627797"/>
                </a:cubicBezTo>
                <a:cubicBezTo>
                  <a:pt x="327481" y="649672"/>
                  <a:pt x="399644" y="650543"/>
                  <a:pt x="433763" y="655092"/>
                </a:cubicBez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p15"/>
          <p:cNvPicPr preferRelativeResize="0"/>
          <p:nvPr/>
        </p:nvPicPr>
        <p:blipFill rotWithShape="1">
          <a:blip r:embed="rId5">
            <a:alphaModFix/>
          </a:blip>
          <a:srcRect l="4692" t="5758" r="3338" b="10718"/>
          <a:stretch/>
        </p:blipFill>
        <p:spPr>
          <a:xfrm>
            <a:off x="322654" y="3179928"/>
            <a:ext cx="2269209" cy="2060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5"/>
          <p:cNvPicPr preferRelativeResize="0"/>
          <p:nvPr/>
        </p:nvPicPr>
        <p:blipFill rotWithShape="1">
          <a:blip r:embed="rId6">
            <a:alphaModFix/>
          </a:blip>
          <a:srcRect l="30848" t="37125" r="28180" b="29227"/>
          <a:stretch/>
        </p:blipFill>
        <p:spPr>
          <a:xfrm>
            <a:off x="3394766" y="3302757"/>
            <a:ext cx="2310000" cy="189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5"/>
          <p:cNvPicPr preferRelativeResize="0"/>
          <p:nvPr/>
        </p:nvPicPr>
        <p:blipFill rotWithShape="1">
          <a:blip r:embed="rId7">
            <a:alphaModFix/>
          </a:blip>
          <a:srcRect r="24039"/>
          <a:stretch/>
        </p:blipFill>
        <p:spPr>
          <a:xfrm>
            <a:off x="6470792" y="3039842"/>
            <a:ext cx="2281489" cy="231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5" descr="Várias etiquetas de flecha desenhadas à mão Vetor grátis"/>
          <p:cNvPicPr preferRelativeResize="0"/>
          <p:nvPr/>
        </p:nvPicPr>
        <p:blipFill rotWithShape="1">
          <a:blip r:embed="rId8">
            <a:alphaModFix/>
          </a:blip>
          <a:srcRect l="68050" t="54153" r="7507" b="28274"/>
          <a:stretch/>
        </p:blipFill>
        <p:spPr>
          <a:xfrm rot="-4117896">
            <a:off x="9891657" y="3587103"/>
            <a:ext cx="1717040" cy="12344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2" name="Google Shape;372;p15"/>
          <p:cNvGrpSpPr/>
          <p:nvPr/>
        </p:nvGrpSpPr>
        <p:grpSpPr>
          <a:xfrm>
            <a:off x="8907101" y="6145797"/>
            <a:ext cx="2160896" cy="509624"/>
            <a:chOff x="10031104" y="6196084"/>
            <a:chExt cx="2160896" cy="509624"/>
          </a:xfrm>
        </p:grpSpPr>
        <p:sp>
          <p:nvSpPr>
            <p:cNvPr id="373" name="Google Shape;373;p15"/>
            <p:cNvSpPr/>
            <p:nvPr/>
          </p:nvSpPr>
          <p:spPr>
            <a:xfrm>
              <a:off x="10031104" y="6196084"/>
              <a:ext cx="2160896" cy="50962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4" name="Google Shape;374;p15"/>
            <p:cNvGrpSpPr/>
            <p:nvPr/>
          </p:nvGrpSpPr>
          <p:grpSpPr>
            <a:xfrm>
              <a:off x="10095469" y="6296658"/>
              <a:ext cx="2096531" cy="409050"/>
              <a:chOff x="2325387" y="181094"/>
              <a:chExt cx="2207227" cy="430957"/>
            </a:xfrm>
          </p:grpSpPr>
          <p:pic>
            <p:nvPicPr>
              <p:cNvPr id="375" name="Google Shape;375;p15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325387" y="344716"/>
                <a:ext cx="647700" cy="2673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6" name="Google Shape;376;p15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2985119" y="181094"/>
                <a:ext cx="1547495" cy="4178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77" name="Google Shape;377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155605" y="6129100"/>
            <a:ext cx="988721" cy="5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CF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p16"/>
          <p:cNvPicPr preferRelativeResize="0"/>
          <p:nvPr/>
        </p:nvPicPr>
        <p:blipFill rotWithShape="1">
          <a:blip r:embed="rId3">
            <a:alphaModFix/>
          </a:blip>
          <a:srcRect l="64448" t="54575" r="3594" b="14754"/>
          <a:stretch/>
        </p:blipFill>
        <p:spPr>
          <a:xfrm>
            <a:off x="4791956" y="0"/>
            <a:ext cx="2700665" cy="2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16"/>
          <p:cNvSpPr/>
          <p:nvPr/>
        </p:nvSpPr>
        <p:spPr>
          <a:xfrm>
            <a:off x="5191510" y="1297039"/>
            <a:ext cx="1901555" cy="4320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rgbClr val="A774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1333"/>
                </a:solidFill>
                <a:latin typeface="Calibri"/>
              </a:rPr>
              <a:t>EQUIPA FI</a:t>
            </a:r>
          </a:p>
        </p:txBody>
      </p:sp>
      <p:graphicFrame>
        <p:nvGraphicFramePr>
          <p:cNvPr id="385" name="Google Shape;385;p16"/>
          <p:cNvGraphicFramePr/>
          <p:nvPr/>
        </p:nvGraphicFramePr>
        <p:xfrm>
          <a:off x="322654" y="302607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{2C73D330-1F66-45A5-8B97-11BAE7583B4C}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4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86" name="Google Shape;386;p16"/>
          <p:cNvPicPr preferRelativeResize="0"/>
          <p:nvPr/>
        </p:nvPicPr>
        <p:blipFill rotWithShape="1">
          <a:blip r:embed="rId4">
            <a:alphaModFix/>
          </a:blip>
          <a:srcRect l="33329" t="90111" r="33024" b="2793"/>
          <a:stretch/>
        </p:blipFill>
        <p:spPr>
          <a:xfrm>
            <a:off x="191068" y="6212236"/>
            <a:ext cx="2006221" cy="423081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16"/>
          <p:cNvSpPr/>
          <p:nvPr/>
        </p:nvSpPr>
        <p:spPr>
          <a:xfrm>
            <a:off x="9515455" y="4585648"/>
            <a:ext cx="694239" cy="655092"/>
          </a:xfrm>
          <a:custGeom>
            <a:avLst/>
            <a:gdLst/>
            <a:ahLst/>
            <a:cxnLst/>
            <a:rect l="l" t="t" r="r" b="b"/>
            <a:pathLst>
              <a:path w="694239" h="655092" extrusionOk="0">
                <a:moveTo>
                  <a:pt x="433763" y="655092"/>
                </a:moveTo>
                <a:lnTo>
                  <a:pt x="433763" y="655092"/>
                </a:lnTo>
                <a:cubicBezTo>
                  <a:pt x="470157" y="641444"/>
                  <a:pt x="507560" y="630233"/>
                  <a:pt x="542945" y="614149"/>
                </a:cubicBezTo>
                <a:cubicBezTo>
                  <a:pt x="557877" y="607362"/>
                  <a:pt x="569647" y="594991"/>
                  <a:pt x="583888" y="586853"/>
                </a:cubicBezTo>
                <a:cubicBezTo>
                  <a:pt x="705105" y="517586"/>
                  <a:pt x="579663" y="598769"/>
                  <a:pt x="679423" y="532262"/>
                </a:cubicBezTo>
                <a:cubicBezTo>
                  <a:pt x="683972" y="518614"/>
                  <a:pt x="698413" y="504676"/>
                  <a:pt x="693070" y="491319"/>
                </a:cubicBezTo>
                <a:cubicBezTo>
                  <a:pt x="686978" y="476090"/>
                  <a:pt x="664728" y="474525"/>
                  <a:pt x="652127" y="464024"/>
                </a:cubicBezTo>
                <a:cubicBezTo>
                  <a:pt x="604703" y="424504"/>
                  <a:pt x="611483" y="423678"/>
                  <a:pt x="583888" y="368489"/>
                </a:cubicBezTo>
                <a:cubicBezTo>
                  <a:pt x="548438" y="191234"/>
                  <a:pt x="596808" y="411554"/>
                  <a:pt x="542945" y="232012"/>
                </a:cubicBezTo>
                <a:cubicBezTo>
                  <a:pt x="536279" y="209794"/>
                  <a:pt x="539671" y="184521"/>
                  <a:pt x="529297" y="163773"/>
                </a:cubicBezTo>
                <a:cubicBezTo>
                  <a:pt x="520665" y="146510"/>
                  <a:pt x="502002" y="136478"/>
                  <a:pt x="488354" y="122830"/>
                </a:cubicBezTo>
                <a:cubicBezTo>
                  <a:pt x="461784" y="43121"/>
                  <a:pt x="495495" y="116322"/>
                  <a:pt x="433763" y="54591"/>
                </a:cubicBezTo>
                <a:cubicBezTo>
                  <a:pt x="372030" y="-7141"/>
                  <a:pt x="445232" y="26570"/>
                  <a:pt x="365524" y="0"/>
                </a:cubicBezTo>
                <a:cubicBezTo>
                  <a:pt x="283637" y="4549"/>
                  <a:pt x="201053" y="2050"/>
                  <a:pt x="119864" y="13648"/>
                </a:cubicBezTo>
                <a:cubicBezTo>
                  <a:pt x="103626" y="15968"/>
                  <a:pt x="89168" y="28135"/>
                  <a:pt x="78921" y="40943"/>
                </a:cubicBezTo>
                <a:cubicBezTo>
                  <a:pt x="69934" y="52176"/>
                  <a:pt x="71707" y="69019"/>
                  <a:pt x="65273" y="81886"/>
                </a:cubicBezTo>
                <a:cubicBezTo>
                  <a:pt x="57938" y="96557"/>
                  <a:pt x="44640" y="107841"/>
                  <a:pt x="37978" y="122830"/>
                </a:cubicBezTo>
                <a:cubicBezTo>
                  <a:pt x="26293" y="149122"/>
                  <a:pt x="10682" y="204716"/>
                  <a:pt x="10682" y="204716"/>
                </a:cubicBezTo>
                <a:cubicBezTo>
                  <a:pt x="20637" y="423728"/>
                  <a:pt x="-45633" y="453489"/>
                  <a:pt x="65273" y="545910"/>
                </a:cubicBezTo>
                <a:cubicBezTo>
                  <a:pt x="77874" y="556411"/>
                  <a:pt x="91546" y="565870"/>
                  <a:pt x="106217" y="573206"/>
                </a:cubicBezTo>
                <a:cubicBezTo>
                  <a:pt x="119084" y="579639"/>
                  <a:pt x="133512" y="582304"/>
                  <a:pt x="147160" y="586853"/>
                </a:cubicBezTo>
                <a:cubicBezTo>
                  <a:pt x="160808" y="595952"/>
                  <a:pt x="173432" y="606813"/>
                  <a:pt x="188103" y="614149"/>
                </a:cubicBezTo>
                <a:cubicBezTo>
                  <a:pt x="200970" y="620583"/>
                  <a:pt x="215003" y="624676"/>
                  <a:pt x="229046" y="627797"/>
                </a:cubicBezTo>
                <a:cubicBezTo>
                  <a:pt x="327481" y="649672"/>
                  <a:pt x="399644" y="650543"/>
                  <a:pt x="433763" y="655092"/>
                </a:cubicBez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" name="Google Shape;388;p16"/>
          <p:cNvPicPr preferRelativeResize="0"/>
          <p:nvPr/>
        </p:nvPicPr>
        <p:blipFill rotWithShape="1">
          <a:blip r:embed="rId5">
            <a:alphaModFix/>
          </a:blip>
          <a:srcRect l="3155" t="48645" r="55415" b="5740"/>
          <a:stretch/>
        </p:blipFill>
        <p:spPr>
          <a:xfrm>
            <a:off x="6539701" y="3129266"/>
            <a:ext cx="2195136" cy="214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6"/>
          <p:cNvPicPr preferRelativeResize="0"/>
          <p:nvPr/>
        </p:nvPicPr>
        <p:blipFill rotWithShape="1">
          <a:blip r:embed="rId6">
            <a:alphaModFix/>
          </a:blip>
          <a:srcRect l="60762" t="15093" r="3622" b="71455"/>
          <a:stretch/>
        </p:blipFill>
        <p:spPr>
          <a:xfrm rot="-2107459">
            <a:off x="9565188" y="3793519"/>
            <a:ext cx="2208561" cy="834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59180" y="3527947"/>
            <a:ext cx="2186289" cy="129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6"/>
          <p:cNvPicPr preferRelativeResize="0"/>
          <p:nvPr/>
        </p:nvPicPr>
        <p:blipFill rotWithShape="1">
          <a:blip r:embed="rId8">
            <a:alphaModFix/>
          </a:blip>
          <a:srcRect l="28975" r="5573"/>
          <a:stretch/>
        </p:blipFill>
        <p:spPr>
          <a:xfrm>
            <a:off x="321547" y="3527947"/>
            <a:ext cx="2336240" cy="12487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2" name="Google Shape;392;p16"/>
          <p:cNvGrpSpPr/>
          <p:nvPr/>
        </p:nvGrpSpPr>
        <p:grpSpPr>
          <a:xfrm>
            <a:off x="8907101" y="6145797"/>
            <a:ext cx="2160896" cy="509624"/>
            <a:chOff x="10031104" y="6196084"/>
            <a:chExt cx="2160896" cy="509624"/>
          </a:xfrm>
        </p:grpSpPr>
        <p:sp>
          <p:nvSpPr>
            <p:cNvPr id="393" name="Google Shape;393;p16"/>
            <p:cNvSpPr/>
            <p:nvPr/>
          </p:nvSpPr>
          <p:spPr>
            <a:xfrm>
              <a:off x="10031104" y="6196084"/>
              <a:ext cx="2160896" cy="50962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4" name="Google Shape;394;p16"/>
            <p:cNvGrpSpPr/>
            <p:nvPr/>
          </p:nvGrpSpPr>
          <p:grpSpPr>
            <a:xfrm>
              <a:off x="10095469" y="6296658"/>
              <a:ext cx="2096531" cy="409050"/>
              <a:chOff x="2325387" y="181094"/>
              <a:chExt cx="2207227" cy="430957"/>
            </a:xfrm>
          </p:grpSpPr>
          <p:pic>
            <p:nvPicPr>
              <p:cNvPr id="395" name="Google Shape;395;p16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325387" y="344716"/>
                <a:ext cx="647700" cy="2673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6" name="Google Shape;396;p16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2985119" y="181094"/>
                <a:ext cx="1547495" cy="4178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97" name="Google Shape;397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155605" y="6129100"/>
            <a:ext cx="988721" cy="5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7A8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4668251" y="0"/>
            <a:ext cx="2828806" cy="2598822"/>
            <a:chOff x="4668251" y="0"/>
            <a:chExt cx="2828806" cy="2598822"/>
          </a:xfrm>
        </p:grpSpPr>
        <p:pic>
          <p:nvPicPr>
            <p:cNvPr id="95" name="Google Shape;95;p2"/>
            <p:cNvPicPr preferRelativeResize="0"/>
            <p:nvPr/>
          </p:nvPicPr>
          <p:blipFill rotWithShape="1">
            <a:blip r:embed="rId3">
              <a:alphaModFix/>
            </a:blip>
            <a:srcRect l="2857" t="6995" r="65280" b="63732"/>
            <a:stretch/>
          </p:blipFill>
          <p:spPr>
            <a:xfrm>
              <a:off x="4668251" y="0"/>
              <a:ext cx="2828806" cy="25988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2"/>
            <p:cNvSpPr/>
            <p:nvPr/>
          </p:nvSpPr>
          <p:spPr>
            <a:xfrm>
              <a:off x="5228128" y="1056547"/>
              <a:ext cx="1901555" cy="48572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9525" cap="flat" cmpd="sng">
                    <a:solidFill>
                      <a:srgbClr val="FD2744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002154"/>
                  </a:solidFill>
                  <a:latin typeface="Calibri"/>
                </a:rPr>
                <a:t>EQUIPA FA</a:t>
              </a:r>
            </a:p>
          </p:txBody>
        </p:sp>
      </p:grpSp>
      <p:graphicFrame>
        <p:nvGraphicFramePr>
          <p:cNvPr id="97" name="Google Shape;97;p2"/>
          <p:cNvGraphicFramePr/>
          <p:nvPr/>
        </p:nvGraphicFramePr>
        <p:xfrm>
          <a:off x="322654" y="302607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{2C73D330-1F66-45A5-8B97-11BAE7583B4C}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4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8" name="Google Shape;98;p2" descr="Faca, Afiada, Lâmina, Equipamentos, Cozinha, Cor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5811" y="3130538"/>
            <a:ext cx="1668378" cy="2131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 descr="Fada madrinha Vetor gráti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96925" y="3130537"/>
            <a:ext cx="2217391" cy="2131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14728" y="3130536"/>
            <a:ext cx="2287943" cy="2131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 descr="Empresários elegantes Vetor grátis"/>
          <p:cNvPicPr preferRelativeResize="0"/>
          <p:nvPr/>
        </p:nvPicPr>
        <p:blipFill rotWithShape="1">
          <a:blip r:embed="rId7">
            <a:alphaModFix/>
          </a:blip>
          <a:srcRect l="63898" t="23962" b="10862"/>
          <a:stretch/>
        </p:blipFill>
        <p:spPr>
          <a:xfrm>
            <a:off x="946484" y="3085431"/>
            <a:ext cx="1240725" cy="2192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2"/>
          <p:cNvGrpSpPr/>
          <p:nvPr/>
        </p:nvGrpSpPr>
        <p:grpSpPr>
          <a:xfrm>
            <a:off x="8907101" y="6145797"/>
            <a:ext cx="2160896" cy="509624"/>
            <a:chOff x="10031104" y="6196084"/>
            <a:chExt cx="2160896" cy="509624"/>
          </a:xfrm>
        </p:grpSpPr>
        <p:sp>
          <p:nvSpPr>
            <p:cNvPr id="103" name="Google Shape;103;p2"/>
            <p:cNvSpPr/>
            <p:nvPr/>
          </p:nvSpPr>
          <p:spPr>
            <a:xfrm>
              <a:off x="10031104" y="6196084"/>
              <a:ext cx="2160896" cy="50962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4" name="Google Shape;104;p2"/>
            <p:cNvGrpSpPr/>
            <p:nvPr/>
          </p:nvGrpSpPr>
          <p:grpSpPr>
            <a:xfrm>
              <a:off x="10095469" y="6296658"/>
              <a:ext cx="2096531" cy="409050"/>
              <a:chOff x="2325387" y="181094"/>
              <a:chExt cx="2207227" cy="430957"/>
            </a:xfrm>
          </p:grpSpPr>
          <p:pic>
            <p:nvPicPr>
              <p:cNvPr id="105" name="Google Shape;105;p2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2325387" y="344716"/>
                <a:ext cx="647700" cy="2673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" name="Google Shape;106;p2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985119" y="181094"/>
                <a:ext cx="1547495" cy="4178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07" name="Google Shape;107;p2"/>
          <p:cNvPicPr preferRelativeResize="0"/>
          <p:nvPr/>
        </p:nvPicPr>
        <p:blipFill rotWithShape="1">
          <a:blip r:embed="rId10">
            <a:alphaModFix/>
          </a:blip>
          <a:srcRect l="33329" t="90111" r="33024" b="2793"/>
          <a:stretch/>
        </p:blipFill>
        <p:spPr>
          <a:xfrm>
            <a:off x="191068" y="6212236"/>
            <a:ext cx="2006221" cy="42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155605" y="6129100"/>
            <a:ext cx="988721" cy="5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D5C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4" name="Google Shape;114;p3"/>
          <p:cNvGrpSpPr/>
          <p:nvPr/>
        </p:nvGrpSpPr>
        <p:grpSpPr>
          <a:xfrm>
            <a:off x="4768214" y="19453"/>
            <a:ext cx="2821381" cy="2592000"/>
            <a:chOff x="4768214" y="19453"/>
            <a:chExt cx="2821381" cy="2592000"/>
          </a:xfrm>
        </p:grpSpPr>
        <p:pic>
          <p:nvPicPr>
            <p:cNvPr id="115" name="Google Shape;115;p3"/>
            <p:cNvPicPr preferRelativeResize="0"/>
            <p:nvPr/>
          </p:nvPicPr>
          <p:blipFill rotWithShape="1">
            <a:blip r:embed="rId3">
              <a:alphaModFix/>
            </a:blip>
            <a:srcRect l="34202" t="7513" r="33934" b="63215"/>
            <a:stretch/>
          </p:blipFill>
          <p:spPr>
            <a:xfrm>
              <a:off x="4768214" y="19453"/>
              <a:ext cx="2821381" cy="259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" name="Google Shape;116;p3"/>
            <p:cNvSpPr/>
            <p:nvPr/>
          </p:nvSpPr>
          <p:spPr>
            <a:xfrm>
              <a:off x="5228128" y="1008421"/>
              <a:ext cx="1901555" cy="48572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9525" cap="flat" cmpd="sng">
                    <a:solidFill>
                      <a:srgbClr val="00BC84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012557"/>
                  </a:solidFill>
                  <a:latin typeface="Calibri"/>
                </a:rPr>
                <a:t>EQUIPA SÁ</a:t>
              </a:r>
            </a:p>
          </p:txBody>
        </p:sp>
      </p:grpSp>
      <p:graphicFrame>
        <p:nvGraphicFramePr>
          <p:cNvPr id="117" name="Google Shape;117;p3"/>
          <p:cNvGraphicFramePr/>
          <p:nvPr/>
        </p:nvGraphicFramePr>
        <p:xfrm>
          <a:off x="322654" y="302607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{2C73D330-1F66-45A5-8B97-11BAE7583B4C}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4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8" name="Google Shape;118;p3"/>
          <p:cNvPicPr preferRelativeResize="0"/>
          <p:nvPr/>
        </p:nvPicPr>
        <p:blipFill rotWithShape="1">
          <a:blip r:embed="rId4">
            <a:alphaModFix/>
          </a:blip>
          <a:srcRect l="46608" t="52488" r="8590" b="3388"/>
          <a:stretch/>
        </p:blipFill>
        <p:spPr>
          <a:xfrm>
            <a:off x="336884" y="3026075"/>
            <a:ext cx="2376043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9073" y="3292596"/>
            <a:ext cx="2137643" cy="179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 rotWithShape="1">
          <a:blip r:embed="rId6">
            <a:alphaModFix/>
          </a:blip>
          <a:srcRect l="60762" t="15093" r="3622" b="71455"/>
          <a:stretch/>
        </p:blipFill>
        <p:spPr>
          <a:xfrm rot="-2107459">
            <a:off x="6497231" y="3691759"/>
            <a:ext cx="2208561" cy="834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7">
            <a:alphaModFix/>
          </a:blip>
          <a:srcRect l="16719"/>
          <a:stretch/>
        </p:blipFill>
        <p:spPr>
          <a:xfrm>
            <a:off x="9509760" y="3189156"/>
            <a:ext cx="2326124" cy="1972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/>
          <p:cNvPicPr preferRelativeResize="0"/>
          <p:nvPr/>
        </p:nvPicPr>
        <p:blipFill rotWithShape="1">
          <a:blip r:embed="rId8">
            <a:alphaModFix/>
          </a:blip>
          <a:srcRect l="33329" t="90111" r="33024" b="2793"/>
          <a:stretch/>
        </p:blipFill>
        <p:spPr>
          <a:xfrm>
            <a:off x="191068" y="6212236"/>
            <a:ext cx="2006221" cy="4230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3"/>
          <p:cNvGrpSpPr/>
          <p:nvPr/>
        </p:nvGrpSpPr>
        <p:grpSpPr>
          <a:xfrm>
            <a:off x="8907101" y="6145797"/>
            <a:ext cx="2160896" cy="509624"/>
            <a:chOff x="10031104" y="6196084"/>
            <a:chExt cx="2160896" cy="509624"/>
          </a:xfrm>
        </p:grpSpPr>
        <p:sp>
          <p:nvSpPr>
            <p:cNvPr id="124" name="Google Shape;124;p3"/>
            <p:cNvSpPr/>
            <p:nvPr/>
          </p:nvSpPr>
          <p:spPr>
            <a:xfrm>
              <a:off x="10031104" y="6196084"/>
              <a:ext cx="2160896" cy="50962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5" name="Google Shape;125;p3"/>
            <p:cNvGrpSpPr/>
            <p:nvPr/>
          </p:nvGrpSpPr>
          <p:grpSpPr>
            <a:xfrm>
              <a:off x="10095469" y="6296658"/>
              <a:ext cx="2096531" cy="409050"/>
              <a:chOff x="2325387" y="181094"/>
              <a:chExt cx="2207227" cy="430957"/>
            </a:xfrm>
          </p:grpSpPr>
          <p:pic>
            <p:nvPicPr>
              <p:cNvPr id="126" name="Google Shape;126;p3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325387" y="344716"/>
                <a:ext cx="647700" cy="2673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7" name="Google Shape;127;p3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2985119" y="181094"/>
                <a:ext cx="1547495" cy="4178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28" name="Google Shape;128;p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155605" y="6129100"/>
            <a:ext cx="988721" cy="5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9F6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4" name="Google Shape;134;p4"/>
          <p:cNvGrpSpPr/>
          <p:nvPr/>
        </p:nvGrpSpPr>
        <p:grpSpPr>
          <a:xfrm>
            <a:off x="4768214" y="19453"/>
            <a:ext cx="2821381" cy="2592000"/>
            <a:chOff x="4768214" y="19453"/>
            <a:chExt cx="2821381" cy="2592000"/>
          </a:xfrm>
        </p:grpSpPr>
        <p:pic>
          <p:nvPicPr>
            <p:cNvPr id="135" name="Google Shape;135;p4"/>
            <p:cNvPicPr preferRelativeResize="0"/>
            <p:nvPr/>
          </p:nvPicPr>
          <p:blipFill rotWithShape="1">
            <a:blip r:embed="rId3">
              <a:alphaModFix/>
            </a:blip>
            <a:srcRect l="65057" t="7449" r="3079" b="63278"/>
            <a:stretch/>
          </p:blipFill>
          <p:spPr>
            <a:xfrm>
              <a:off x="4768214" y="19453"/>
              <a:ext cx="2821381" cy="259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Google Shape;136;p4"/>
            <p:cNvSpPr/>
            <p:nvPr/>
          </p:nvSpPr>
          <p:spPr>
            <a:xfrm>
              <a:off x="5228128" y="1008421"/>
              <a:ext cx="2110926" cy="48572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9525" cap="flat" cmpd="sng">
                    <a:solidFill>
                      <a:srgbClr val="FF660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012557"/>
                  </a:solidFill>
                  <a:latin typeface="Calibri"/>
                </a:rPr>
                <a:t>EQUIPA JÊ</a:t>
              </a:r>
            </a:p>
          </p:txBody>
        </p:sp>
      </p:grpSp>
      <p:graphicFrame>
        <p:nvGraphicFramePr>
          <p:cNvPr id="137" name="Google Shape;137;p4"/>
          <p:cNvGraphicFramePr/>
          <p:nvPr/>
        </p:nvGraphicFramePr>
        <p:xfrm>
          <a:off x="322654" y="302607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{2C73D330-1F66-45A5-8B97-11BAE7583B4C}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4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38" name="Google Shape;13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2655" y="3026076"/>
            <a:ext cx="2340000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/>
          <p:cNvPicPr preferRelativeResize="0"/>
          <p:nvPr/>
        </p:nvPicPr>
        <p:blipFill rotWithShape="1">
          <a:blip r:embed="rId5">
            <a:alphaModFix/>
          </a:blip>
          <a:srcRect t="18527" r="49524" b="43848"/>
          <a:stretch/>
        </p:blipFill>
        <p:spPr>
          <a:xfrm>
            <a:off x="3384671" y="3397101"/>
            <a:ext cx="2325012" cy="1733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6">
            <a:alphaModFix/>
          </a:blip>
          <a:srcRect l="15785" t="50941" r="52234" b="28756"/>
          <a:stretch/>
        </p:blipFill>
        <p:spPr>
          <a:xfrm>
            <a:off x="6491993" y="3567511"/>
            <a:ext cx="2108855" cy="107099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23156" y="3364759"/>
            <a:ext cx="2219498" cy="221949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cxnSp>
        <p:nvCxnSpPr>
          <p:cNvPr id="142" name="Google Shape;142;p4"/>
          <p:cNvCxnSpPr/>
          <p:nvPr/>
        </p:nvCxnSpPr>
        <p:spPr>
          <a:xfrm>
            <a:off x="9934575" y="3790950"/>
            <a:ext cx="438150" cy="5810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3" name="Google Shape;143;p4"/>
          <p:cNvCxnSpPr/>
          <p:nvPr/>
        </p:nvCxnSpPr>
        <p:spPr>
          <a:xfrm>
            <a:off x="7129683" y="3682629"/>
            <a:ext cx="438150" cy="5810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44" name="Google Shape;144;p4"/>
          <p:cNvPicPr preferRelativeResize="0"/>
          <p:nvPr/>
        </p:nvPicPr>
        <p:blipFill rotWithShape="1">
          <a:blip r:embed="rId8">
            <a:alphaModFix/>
          </a:blip>
          <a:srcRect l="33329" t="90111" r="33024" b="2793"/>
          <a:stretch/>
        </p:blipFill>
        <p:spPr>
          <a:xfrm>
            <a:off x="191068" y="6212236"/>
            <a:ext cx="2006221" cy="4230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" name="Google Shape;145;p4"/>
          <p:cNvGrpSpPr/>
          <p:nvPr/>
        </p:nvGrpSpPr>
        <p:grpSpPr>
          <a:xfrm>
            <a:off x="8907101" y="6145797"/>
            <a:ext cx="2160896" cy="509624"/>
            <a:chOff x="10031104" y="6196084"/>
            <a:chExt cx="2160896" cy="509624"/>
          </a:xfrm>
        </p:grpSpPr>
        <p:sp>
          <p:nvSpPr>
            <p:cNvPr id="146" name="Google Shape;146;p4"/>
            <p:cNvSpPr/>
            <p:nvPr/>
          </p:nvSpPr>
          <p:spPr>
            <a:xfrm>
              <a:off x="10031104" y="6196084"/>
              <a:ext cx="2160896" cy="50962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7" name="Google Shape;147;p4"/>
            <p:cNvGrpSpPr/>
            <p:nvPr/>
          </p:nvGrpSpPr>
          <p:grpSpPr>
            <a:xfrm>
              <a:off x="10095469" y="6296658"/>
              <a:ext cx="2096531" cy="409050"/>
              <a:chOff x="2325387" y="181094"/>
              <a:chExt cx="2207227" cy="430957"/>
            </a:xfrm>
          </p:grpSpPr>
          <p:pic>
            <p:nvPicPr>
              <p:cNvPr id="148" name="Google Shape;148;p4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325387" y="344716"/>
                <a:ext cx="647700" cy="2673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4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2985119" y="181094"/>
                <a:ext cx="1547495" cy="4178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50" name="Google Shape;150;p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155605" y="6129100"/>
            <a:ext cx="988721" cy="5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A57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6" name="Google Shape;156;p5"/>
          <p:cNvGrpSpPr/>
          <p:nvPr/>
        </p:nvGrpSpPr>
        <p:grpSpPr>
          <a:xfrm>
            <a:off x="4768214" y="19453"/>
            <a:ext cx="2821381" cy="2592000"/>
            <a:chOff x="4768214" y="19453"/>
            <a:chExt cx="2821381" cy="2592000"/>
          </a:xfrm>
        </p:grpSpPr>
        <p:pic>
          <p:nvPicPr>
            <p:cNvPr id="157" name="Google Shape;157;p5"/>
            <p:cNvPicPr preferRelativeResize="0"/>
            <p:nvPr/>
          </p:nvPicPr>
          <p:blipFill rotWithShape="1">
            <a:blip r:embed="rId3">
              <a:alphaModFix/>
            </a:blip>
            <a:srcRect l="3311" t="38643" r="64824" b="32085"/>
            <a:stretch/>
          </p:blipFill>
          <p:spPr>
            <a:xfrm>
              <a:off x="4768214" y="19453"/>
              <a:ext cx="2821381" cy="259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" name="Google Shape;158;p5"/>
            <p:cNvSpPr/>
            <p:nvPr/>
          </p:nvSpPr>
          <p:spPr>
            <a:xfrm>
              <a:off x="5228128" y="1008421"/>
              <a:ext cx="1901555" cy="48572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9525" cap="flat" cmpd="sng">
                    <a:solidFill>
                      <a:srgbClr val="4462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012557"/>
                  </a:solidFill>
                  <a:latin typeface="Calibri"/>
                </a:rPr>
                <a:t>EQUIPA RÉ</a:t>
              </a:r>
            </a:p>
          </p:txBody>
        </p:sp>
      </p:grpSp>
      <p:graphicFrame>
        <p:nvGraphicFramePr>
          <p:cNvPr id="159" name="Google Shape;159;p5"/>
          <p:cNvGraphicFramePr/>
          <p:nvPr/>
        </p:nvGraphicFramePr>
        <p:xfrm>
          <a:off x="322654" y="302607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{2C73D330-1F66-45A5-8B97-11BAE7583B4C}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4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60" name="Google Shape;16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150" y="3205587"/>
            <a:ext cx="1980975" cy="19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5"/>
          <p:cNvPicPr preferRelativeResize="0"/>
          <p:nvPr/>
        </p:nvPicPr>
        <p:blipFill rotWithShape="1">
          <a:blip r:embed="rId5">
            <a:alphaModFix/>
          </a:blip>
          <a:srcRect l="55591" t="1504" r="13099" b="51503"/>
          <a:stretch/>
        </p:blipFill>
        <p:spPr>
          <a:xfrm>
            <a:off x="3664975" y="3064824"/>
            <a:ext cx="1773799" cy="226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5"/>
          <p:cNvPicPr preferRelativeResize="0"/>
          <p:nvPr/>
        </p:nvPicPr>
        <p:blipFill rotWithShape="1">
          <a:blip r:embed="rId6">
            <a:alphaModFix/>
          </a:blip>
          <a:srcRect l="61140" t="53195" b="15815"/>
          <a:stretch/>
        </p:blipFill>
        <p:spPr>
          <a:xfrm>
            <a:off x="9525663" y="3338711"/>
            <a:ext cx="2316991" cy="18478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5"/>
          <p:cNvCxnSpPr/>
          <p:nvPr/>
        </p:nvCxnSpPr>
        <p:spPr>
          <a:xfrm flipH="1">
            <a:off x="11429082" y="4196073"/>
            <a:ext cx="289974" cy="4122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64" name="Google Shape;164;p5"/>
          <p:cNvPicPr preferRelativeResize="0"/>
          <p:nvPr/>
        </p:nvPicPr>
        <p:blipFill rotWithShape="1">
          <a:blip r:embed="rId7">
            <a:alphaModFix/>
          </a:blip>
          <a:srcRect l="33329" t="90111" r="33024" b="2793"/>
          <a:stretch/>
        </p:blipFill>
        <p:spPr>
          <a:xfrm>
            <a:off x="191068" y="6212236"/>
            <a:ext cx="2006221" cy="42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5" descr="Régua, Reta, Borda, Ferramenta, Geometria, Matemátic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417237">
            <a:off x="6240742" y="3533513"/>
            <a:ext cx="2697707" cy="13516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6" name="Google Shape;166;p5"/>
          <p:cNvGrpSpPr/>
          <p:nvPr/>
        </p:nvGrpSpPr>
        <p:grpSpPr>
          <a:xfrm>
            <a:off x="8907101" y="6145797"/>
            <a:ext cx="2160896" cy="509624"/>
            <a:chOff x="10031104" y="6196084"/>
            <a:chExt cx="2160896" cy="509624"/>
          </a:xfrm>
        </p:grpSpPr>
        <p:sp>
          <p:nvSpPr>
            <p:cNvPr id="167" name="Google Shape;167;p5"/>
            <p:cNvSpPr/>
            <p:nvPr/>
          </p:nvSpPr>
          <p:spPr>
            <a:xfrm>
              <a:off x="10031104" y="6196084"/>
              <a:ext cx="2160896" cy="50962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8" name="Google Shape;168;p5"/>
            <p:cNvGrpSpPr/>
            <p:nvPr/>
          </p:nvGrpSpPr>
          <p:grpSpPr>
            <a:xfrm>
              <a:off x="10095469" y="6296658"/>
              <a:ext cx="2096531" cy="409050"/>
              <a:chOff x="2325387" y="181094"/>
              <a:chExt cx="2207227" cy="430957"/>
            </a:xfrm>
          </p:grpSpPr>
          <p:pic>
            <p:nvPicPr>
              <p:cNvPr id="169" name="Google Shape;169;p5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325387" y="344716"/>
                <a:ext cx="647700" cy="2673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0" name="Google Shape;170;p5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2985119" y="181094"/>
                <a:ext cx="1547495" cy="4178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71" name="Google Shape;171;p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155605" y="6129100"/>
            <a:ext cx="988721" cy="5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E9D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7" name="Google Shape;177;p6"/>
          <p:cNvGrpSpPr/>
          <p:nvPr/>
        </p:nvGrpSpPr>
        <p:grpSpPr>
          <a:xfrm>
            <a:off x="4768214" y="19453"/>
            <a:ext cx="2821381" cy="2592000"/>
            <a:chOff x="4768214" y="19453"/>
            <a:chExt cx="2821381" cy="2592000"/>
          </a:xfrm>
        </p:grpSpPr>
        <p:pic>
          <p:nvPicPr>
            <p:cNvPr id="178" name="Google Shape;178;p6"/>
            <p:cNvPicPr preferRelativeResize="0"/>
            <p:nvPr/>
          </p:nvPicPr>
          <p:blipFill rotWithShape="1">
            <a:blip r:embed="rId3">
              <a:alphaModFix/>
            </a:blip>
            <a:srcRect l="34202" t="38733" r="33934" b="31994"/>
            <a:stretch/>
          </p:blipFill>
          <p:spPr>
            <a:xfrm>
              <a:off x="4768214" y="19453"/>
              <a:ext cx="2821381" cy="259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6"/>
            <p:cNvSpPr/>
            <p:nvPr/>
          </p:nvSpPr>
          <p:spPr>
            <a:xfrm>
              <a:off x="5228128" y="1008421"/>
              <a:ext cx="1901555" cy="48572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9525" cap="flat" cmpd="sng">
                    <a:solidFill>
                      <a:srgbClr val="813AB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012557"/>
                  </a:solidFill>
                  <a:latin typeface="Calibri"/>
                </a:rPr>
                <a:t>EQUIPA VÁ</a:t>
              </a:r>
            </a:p>
          </p:txBody>
        </p:sp>
      </p:grpSp>
      <p:graphicFrame>
        <p:nvGraphicFramePr>
          <p:cNvPr id="180" name="Google Shape;180;p6"/>
          <p:cNvGraphicFramePr/>
          <p:nvPr/>
        </p:nvGraphicFramePr>
        <p:xfrm>
          <a:off x="322654" y="302607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{2C73D330-1F66-45A5-8B97-11BAE7583B4C}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4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81" name="Google Shape;181;p6"/>
          <p:cNvPicPr preferRelativeResize="0"/>
          <p:nvPr/>
        </p:nvPicPr>
        <p:blipFill rotWithShape="1">
          <a:blip r:embed="rId4">
            <a:alphaModFix/>
          </a:blip>
          <a:srcRect l="66046" t="22476" r="3816" b="50414"/>
          <a:stretch/>
        </p:blipFill>
        <p:spPr>
          <a:xfrm>
            <a:off x="596348" y="3086868"/>
            <a:ext cx="1796995" cy="2218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6"/>
          <p:cNvPicPr preferRelativeResize="0"/>
          <p:nvPr/>
        </p:nvPicPr>
        <p:blipFill rotWithShape="1">
          <a:blip r:embed="rId5">
            <a:alphaModFix/>
          </a:blip>
          <a:srcRect t="18527" r="49524" b="43848"/>
          <a:stretch/>
        </p:blipFill>
        <p:spPr>
          <a:xfrm>
            <a:off x="3384671" y="3397101"/>
            <a:ext cx="2325012" cy="1733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6" descr="Cola, Tubo, Aberto, Vazamento, Squeeze, Adesiv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6605" y="3099153"/>
            <a:ext cx="2125980" cy="2259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6"/>
          <p:cNvPicPr preferRelativeResize="0"/>
          <p:nvPr/>
        </p:nvPicPr>
        <p:blipFill rotWithShape="1">
          <a:blip r:embed="rId7">
            <a:alphaModFix/>
          </a:blip>
          <a:srcRect l="33329" t="90111" r="33024" b="2793"/>
          <a:stretch/>
        </p:blipFill>
        <p:spPr>
          <a:xfrm>
            <a:off x="191068" y="6212236"/>
            <a:ext cx="2006221" cy="4230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6"/>
          <p:cNvGrpSpPr/>
          <p:nvPr/>
        </p:nvGrpSpPr>
        <p:grpSpPr>
          <a:xfrm>
            <a:off x="9518450" y="3068207"/>
            <a:ext cx="2341456" cy="2254421"/>
            <a:chOff x="9518450" y="3068207"/>
            <a:chExt cx="2341456" cy="2254421"/>
          </a:xfrm>
        </p:grpSpPr>
        <p:pic>
          <p:nvPicPr>
            <p:cNvPr id="186" name="Google Shape;186;p6"/>
            <p:cNvPicPr preferRelativeResize="0"/>
            <p:nvPr/>
          </p:nvPicPr>
          <p:blipFill rotWithShape="1">
            <a:blip r:embed="rId8">
              <a:alphaModFix/>
            </a:blip>
            <a:srcRect l="19336" t="2188" r="23891" b="13282"/>
            <a:stretch/>
          </p:blipFill>
          <p:spPr>
            <a:xfrm>
              <a:off x="9518450" y="3068207"/>
              <a:ext cx="2341456" cy="225442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7" name="Google Shape;187;p6"/>
            <p:cNvCxnSpPr/>
            <p:nvPr/>
          </p:nvCxnSpPr>
          <p:spPr>
            <a:xfrm>
              <a:off x="10095469" y="3350525"/>
              <a:ext cx="307608" cy="192260"/>
            </a:xfrm>
            <a:prstGeom prst="straightConnector1">
              <a:avLst/>
            </a:prstGeom>
            <a:noFill/>
            <a:ln w="9525" cap="flat" cmpd="sng">
              <a:solidFill>
                <a:srgbClr val="FFFF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grpSp>
        <p:nvGrpSpPr>
          <p:cNvPr id="188" name="Google Shape;188;p6"/>
          <p:cNvGrpSpPr/>
          <p:nvPr/>
        </p:nvGrpSpPr>
        <p:grpSpPr>
          <a:xfrm>
            <a:off x="8907101" y="6145797"/>
            <a:ext cx="2160896" cy="509624"/>
            <a:chOff x="10031104" y="6196084"/>
            <a:chExt cx="2160896" cy="509624"/>
          </a:xfrm>
        </p:grpSpPr>
        <p:sp>
          <p:nvSpPr>
            <p:cNvPr id="189" name="Google Shape;189;p6"/>
            <p:cNvSpPr/>
            <p:nvPr/>
          </p:nvSpPr>
          <p:spPr>
            <a:xfrm>
              <a:off x="10031104" y="6196084"/>
              <a:ext cx="2160896" cy="50962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0" name="Google Shape;190;p6"/>
            <p:cNvGrpSpPr/>
            <p:nvPr/>
          </p:nvGrpSpPr>
          <p:grpSpPr>
            <a:xfrm>
              <a:off x="10095469" y="6296658"/>
              <a:ext cx="2096531" cy="409050"/>
              <a:chOff x="2325387" y="181094"/>
              <a:chExt cx="2207227" cy="430957"/>
            </a:xfrm>
          </p:grpSpPr>
          <p:pic>
            <p:nvPicPr>
              <p:cNvPr id="191" name="Google Shape;191;p6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325387" y="344716"/>
                <a:ext cx="647700" cy="2673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2" name="Google Shape;192;p6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2985119" y="181094"/>
                <a:ext cx="1547495" cy="4178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93" name="Google Shape;193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155605" y="6129100"/>
            <a:ext cx="988721" cy="5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98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4768214" y="19453"/>
            <a:ext cx="2821381" cy="2592000"/>
            <a:chOff x="4768214" y="19453"/>
            <a:chExt cx="2821381" cy="2592000"/>
          </a:xfrm>
        </p:grpSpPr>
        <p:pic>
          <p:nvPicPr>
            <p:cNvPr id="200" name="Google Shape;200;p7"/>
            <p:cNvPicPr preferRelativeResize="0"/>
            <p:nvPr/>
          </p:nvPicPr>
          <p:blipFill rotWithShape="1">
            <a:blip r:embed="rId3">
              <a:alphaModFix/>
            </a:blip>
            <a:srcRect l="65182" t="38116" r="2954" b="32612"/>
            <a:stretch/>
          </p:blipFill>
          <p:spPr>
            <a:xfrm>
              <a:off x="4768214" y="19453"/>
              <a:ext cx="2821381" cy="259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Google Shape;201;p7"/>
            <p:cNvSpPr/>
            <p:nvPr/>
          </p:nvSpPr>
          <p:spPr>
            <a:xfrm>
              <a:off x="5228128" y="1008421"/>
              <a:ext cx="1901555" cy="48572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9525" cap="flat" cmpd="sng">
                    <a:solidFill>
                      <a:srgbClr val="364D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012557"/>
                  </a:solidFill>
                  <a:latin typeface="Calibri"/>
                </a:rPr>
                <a:t>EQUIPA XÁ</a:t>
              </a:r>
            </a:p>
          </p:txBody>
        </p:sp>
      </p:grpSp>
      <p:graphicFrame>
        <p:nvGraphicFramePr>
          <p:cNvPr id="202" name="Google Shape;202;p7"/>
          <p:cNvGraphicFramePr/>
          <p:nvPr/>
        </p:nvGraphicFramePr>
        <p:xfrm>
          <a:off x="322654" y="302607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{2C73D330-1F66-45A5-8B97-11BAE7583B4C}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4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3" name="Google Shape;203;p7"/>
          <p:cNvPicPr preferRelativeResize="0"/>
          <p:nvPr/>
        </p:nvPicPr>
        <p:blipFill rotWithShape="1">
          <a:blip r:embed="rId4">
            <a:alphaModFix/>
          </a:blip>
          <a:srcRect l="34054" t="29771" r="35275" b="34561"/>
          <a:stretch/>
        </p:blipFill>
        <p:spPr>
          <a:xfrm>
            <a:off x="633047" y="3182660"/>
            <a:ext cx="1542459" cy="2014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7"/>
          <p:cNvPicPr preferRelativeResize="0"/>
          <p:nvPr/>
        </p:nvPicPr>
        <p:blipFill rotWithShape="1">
          <a:blip r:embed="rId5">
            <a:alphaModFix/>
          </a:blip>
          <a:srcRect l="69074" t="12405" r="6205" b="51202"/>
          <a:stretch/>
        </p:blipFill>
        <p:spPr>
          <a:xfrm>
            <a:off x="3778794" y="3080667"/>
            <a:ext cx="1473959" cy="2169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7"/>
          <p:cNvPicPr preferRelativeResize="0"/>
          <p:nvPr/>
        </p:nvPicPr>
        <p:blipFill rotWithShape="1">
          <a:blip r:embed="rId6">
            <a:alphaModFix/>
          </a:blip>
          <a:srcRect l="5902" t="7827" r="6891" b="56695"/>
          <a:stretch/>
        </p:blipFill>
        <p:spPr>
          <a:xfrm>
            <a:off x="6511080" y="3425589"/>
            <a:ext cx="2157030" cy="1528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7"/>
          <p:cNvPicPr preferRelativeResize="0"/>
          <p:nvPr/>
        </p:nvPicPr>
        <p:blipFill rotWithShape="1">
          <a:blip r:embed="rId7">
            <a:alphaModFix/>
          </a:blip>
          <a:srcRect l="33329" t="90111" r="33024" b="2793"/>
          <a:stretch/>
        </p:blipFill>
        <p:spPr>
          <a:xfrm>
            <a:off x="191068" y="6212236"/>
            <a:ext cx="2006221" cy="42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83809" y="3330052"/>
            <a:ext cx="2808234" cy="18670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8" name="Google Shape;208;p7"/>
          <p:cNvGrpSpPr/>
          <p:nvPr/>
        </p:nvGrpSpPr>
        <p:grpSpPr>
          <a:xfrm>
            <a:off x="8907101" y="6145797"/>
            <a:ext cx="2160896" cy="509624"/>
            <a:chOff x="10031104" y="6196084"/>
            <a:chExt cx="2160896" cy="509624"/>
          </a:xfrm>
        </p:grpSpPr>
        <p:sp>
          <p:nvSpPr>
            <p:cNvPr id="209" name="Google Shape;209;p7"/>
            <p:cNvSpPr/>
            <p:nvPr/>
          </p:nvSpPr>
          <p:spPr>
            <a:xfrm>
              <a:off x="10031104" y="6196084"/>
              <a:ext cx="2160896" cy="50962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0" name="Google Shape;210;p7"/>
            <p:cNvGrpSpPr/>
            <p:nvPr/>
          </p:nvGrpSpPr>
          <p:grpSpPr>
            <a:xfrm>
              <a:off x="10095469" y="6296658"/>
              <a:ext cx="2096531" cy="409050"/>
              <a:chOff x="2325387" y="181094"/>
              <a:chExt cx="2207227" cy="430957"/>
            </a:xfrm>
          </p:grpSpPr>
          <p:pic>
            <p:nvPicPr>
              <p:cNvPr id="211" name="Google Shape;211;p7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325387" y="344716"/>
                <a:ext cx="647700" cy="2673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2" name="Google Shape;212;p7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2985119" y="181094"/>
                <a:ext cx="1547495" cy="4178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13" name="Google Shape;213;p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155605" y="6129100"/>
            <a:ext cx="988721" cy="5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D1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9" name="Google Shape;219;p8"/>
          <p:cNvGrpSpPr/>
          <p:nvPr/>
        </p:nvGrpSpPr>
        <p:grpSpPr>
          <a:xfrm>
            <a:off x="4768214" y="19453"/>
            <a:ext cx="2821381" cy="2592000"/>
            <a:chOff x="4768214" y="19453"/>
            <a:chExt cx="2821381" cy="2592000"/>
          </a:xfrm>
        </p:grpSpPr>
        <p:pic>
          <p:nvPicPr>
            <p:cNvPr id="220" name="Google Shape;220;p8"/>
            <p:cNvPicPr preferRelativeResize="0"/>
            <p:nvPr/>
          </p:nvPicPr>
          <p:blipFill rotWithShape="1">
            <a:blip r:embed="rId3">
              <a:alphaModFix/>
            </a:blip>
            <a:srcRect l="3619" t="68300" r="64517" b="2427"/>
            <a:stretch/>
          </p:blipFill>
          <p:spPr>
            <a:xfrm>
              <a:off x="4768214" y="19453"/>
              <a:ext cx="2821381" cy="259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8"/>
            <p:cNvSpPr/>
            <p:nvPr/>
          </p:nvSpPr>
          <p:spPr>
            <a:xfrm>
              <a:off x="5228128" y="1008421"/>
              <a:ext cx="1901555" cy="48572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9525" cap="flat" cmpd="sng">
                    <a:solidFill>
                      <a:srgbClr val="FEBF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012557"/>
                  </a:solidFill>
                  <a:latin typeface="Calibri"/>
                </a:rPr>
                <a:t>EQUIPA PÁ</a:t>
              </a:r>
            </a:p>
          </p:txBody>
        </p:sp>
      </p:grpSp>
      <p:graphicFrame>
        <p:nvGraphicFramePr>
          <p:cNvPr id="222" name="Google Shape;222;p8"/>
          <p:cNvGraphicFramePr/>
          <p:nvPr/>
        </p:nvGraphicFramePr>
        <p:xfrm>
          <a:off x="322654" y="302607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{2C73D330-1F66-45A5-8B97-11BAE7583B4C}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4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23" name="Google Shape;223;p8" descr="Mão desenhada mãe pato e patinhos andando Vetor grátis"/>
          <p:cNvPicPr preferRelativeResize="0"/>
          <p:nvPr/>
        </p:nvPicPr>
        <p:blipFill rotWithShape="1">
          <a:blip r:embed="rId4">
            <a:alphaModFix/>
          </a:blip>
          <a:srcRect t="20624" r="60863" b="13669"/>
          <a:stretch/>
        </p:blipFill>
        <p:spPr>
          <a:xfrm>
            <a:off x="6503745" y="3026075"/>
            <a:ext cx="2024793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2654" y="3199037"/>
            <a:ext cx="2315038" cy="1979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8" descr="Design de etiquetas com padre cristão Vetor grátis"/>
          <p:cNvPicPr preferRelativeResize="0"/>
          <p:nvPr/>
        </p:nvPicPr>
        <p:blipFill rotWithShape="1">
          <a:blip r:embed="rId6">
            <a:alphaModFix/>
          </a:blip>
          <a:srcRect l="17445" t="4320" r="15609" b="29294"/>
          <a:stretch/>
        </p:blipFill>
        <p:spPr>
          <a:xfrm>
            <a:off x="9554558" y="3111877"/>
            <a:ext cx="2252926" cy="2084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8"/>
          <p:cNvPicPr preferRelativeResize="0"/>
          <p:nvPr/>
        </p:nvPicPr>
        <p:blipFill rotWithShape="1">
          <a:blip r:embed="rId7">
            <a:alphaModFix/>
          </a:blip>
          <a:srcRect l="33329" t="90111" r="33024" b="2793"/>
          <a:stretch/>
        </p:blipFill>
        <p:spPr>
          <a:xfrm>
            <a:off x="191068" y="6212236"/>
            <a:ext cx="2006221" cy="42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 descr="Color with fur seal Royalty Free Vector Image - VectorStock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11940" y="3068648"/>
            <a:ext cx="2378627" cy="25688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p8"/>
          <p:cNvGrpSpPr/>
          <p:nvPr/>
        </p:nvGrpSpPr>
        <p:grpSpPr>
          <a:xfrm>
            <a:off x="8907101" y="6145797"/>
            <a:ext cx="2160896" cy="509624"/>
            <a:chOff x="10031104" y="6196084"/>
            <a:chExt cx="2160896" cy="509624"/>
          </a:xfrm>
        </p:grpSpPr>
        <p:sp>
          <p:nvSpPr>
            <p:cNvPr id="229" name="Google Shape;229;p8"/>
            <p:cNvSpPr/>
            <p:nvPr/>
          </p:nvSpPr>
          <p:spPr>
            <a:xfrm>
              <a:off x="10031104" y="6196084"/>
              <a:ext cx="2160896" cy="50962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0" name="Google Shape;230;p8"/>
            <p:cNvGrpSpPr/>
            <p:nvPr/>
          </p:nvGrpSpPr>
          <p:grpSpPr>
            <a:xfrm>
              <a:off x="10095469" y="6296658"/>
              <a:ext cx="2096531" cy="409050"/>
              <a:chOff x="2325387" y="181094"/>
              <a:chExt cx="2207227" cy="430957"/>
            </a:xfrm>
          </p:grpSpPr>
          <p:pic>
            <p:nvPicPr>
              <p:cNvPr id="231" name="Google Shape;231;p8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325387" y="344716"/>
                <a:ext cx="647700" cy="2673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2" name="Google Shape;232;p8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2985119" y="181094"/>
                <a:ext cx="1547495" cy="4178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33" name="Google Shape;233;p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155605" y="6129100"/>
            <a:ext cx="988721" cy="5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B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9"/>
          <p:cNvGrpSpPr/>
          <p:nvPr/>
        </p:nvGrpSpPr>
        <p:grpSpPr>
          <a:xfrm>
            <a:off x="4768214" y="19453"/>
            <a:ext cx="2821381" cy="2592000"/>
            <a:chOff x="4768214" y="19453"/>
            <a:chExt cx="2821381" cy="2592000"/>
          </a:xfrm>
        </p:grpSpPr>
        <p:pic>
          <p:nvPicPr>
            <p:cNvPr id="240" name="Google Shape;240;p9"/>
            <p:cNvPicPr preferRelativeResize="0"/>
            <p:nvPr/>
          </p:nvPicPr>
          <p:blipFill rotWithShape="1">
            <a:blip r:embed="rId3">
              <a:alphaModFix/>
            </a:blip>
            <a:srcRect l="34201" t="67903" r="33935" b="2824"/>
            <a:stretch/>
          </p:blipFill>
          <p:spPr>
            <a:xfrm>
              <a:off x="4768214" y="19453"/>
              <a:ext cx="2821381" cy="259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1" name="Google Shape;241;p9"/>
            <p:cNvSpPr/>
            <p:nvPr/>
          </p:nvSpPr>
          <p:spPr>
            <a:xfrm>
              <a:off x="5228126" y="1072589"/>
              <a:ext cx="1901555" cy="48572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9525" cap="flat" cmpd="sng">
                    <a:solidFill>
                      <a:srgbClr val="82828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012557"/>
                  </a:solidFill>
                  <a:latin typeface="Calibri"/>
                </a:rPr>
                <a:t>EQUIPA DU</a:t>
              </a:r>
            </a:p>
          </p:txBody>
        </p:sp>
      </p:grpSp>
      <p:graphicFrame>
        <p:nvGraphicFramePr>
          <p:cNvPr id="242" name="Google Shape;242;p9"/>
          <p:cNvGraphicFramePr/>
          <p:nvPr/>
        </p:nvGraphicFramePr>
        <p:xfrm>
          <a:off x="322654" y="302607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{2C73D330-1F66-45A5-8B97-11BAE7583B4C}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4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43" name="Google Shape;24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824" y="3496919"/>
            <a:ext cx="2263517" cy="1374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9"/>
          <p:cNvPicPr preferRelativeResize="0"/>
          <p:nvPr/>
        </p:nvPicPr>
        <p:blipFill rotWithShape="1">
          <a:blip r:embed="rId5">
            <a:alphaModFix/>
          </a:blip>
          <a:srcRect l="23424" t="14140" r="25424" b="21666"/>
          <a:stretch/>
        </p:blipFill>
        <p:spPr>
          <a:xfrm>
            <a:off x="3393830" y="3270738"/>
            <a:ext cx="2310299" cy="19313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9"/>
          <p:cNvCxnSpPr/>
          <p:nvPr/>
        </p:nvCxnSpPr>
        <p:spPr>
          <a:xfrm>
            <a:off x="4360985" y="3851031"/>
            <a:ext cx="407229" cy="40444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46" name="Google Shape;246;p9"/>
          <p:cNvPicPr preferRelativeResize="0"/>
          <p:nvPr/>
        </p:nvPicPr>
        <p:blipFill rotWithShape="1">
          <a:blip r:embed="rId6">
            <a:alphaModFix/>
          </a:blip>
          <a:srcRect l="7527" r="7971" b="11795"/>
          <a:stretch/>
        </p:blipFill>
        <p:spPr>
          <a:xfrm>
            <a:off x="6542058" y="3026075"/>
            <a:ext cx="2233247" cy="233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9"/>
          <p:cNvPicPr preferRelativeResize="0"/>
          <p:nvPr/>
        </p:nvPicPr>
        <p:blipFill rotWithShape="1">
          <a:blip r:embed="rId7">
            <a:alphaModFix/>
          </a:blip>
          <a:srcRect l="33329" t="90111" r="33024" b="2793"/>
          <a:stretch/>
        </p:blipFill>
        <p:spPr>
          <a:xfrm>
            <a:off x="191068" y="6212236"/>
            <a:ext cx="2006221" cy="42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57235" y="3151986"/>
            <a:ext cx="1729758" cy="22140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" name="Google Shape;249;p9"/>
          <p:cNvGrpSpPr/>
          <p:nvPr/>
        </p:nvGrpSpPr>
        <p:grpSpPr>
          <a:xfrm>
            <a:off x="8907101" y="6145797"/>
            <a:ext cx="2160896" cy="509624"/>
            <a:chOff x="10031104" y="6196084"/>
            <a:chExt cx="2160896" cy="509624"/>
          </a:xfrm>
        </p:grpSpPr>
        <p:sp>
          <p:nvSpPr>
            <p:cNvPr id="250" name="Google Shape;250;p9"/>
            <p:cNvSpPr/>
            <p:nvPr/>
          </p:nvSpPr>
          <p:spPr>
            <a:xfrm>
              <a:off x="10031104" y="6196084"/>
              <a:ext cx="2160896" cy="50962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1" name="Google Shape;251;p9"/>
            <p:cNvGrpSpPr/>
            <p:nvPr/>
          </p:nvGrpSpPr>
          <p:grpSpPr>
            <a:xfrm>
              <a:off x="10095469" y="6296658"/>
              <a:ext cx="2096531" cy="409050"/>
              <a:chOff x="2325387" y="181094"/>
              <a:chExt cx="2207227" cy="430957"/>
            </a:xfrm>
          </p:grpSpPr>
          <p:pic>
            <p:nvPicPr>
              <p:cNvPr id="252" name="Google Shape;252;p9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325387" y="344716"/>
                <a:ext cx="647700" cy="2673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9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2985119" y="181094"/>
                <a:ext cx="1547495" cy="4178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54" name="Google Shape;254;p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155605" y="6129100"/>
            <a:ext cx="988721" cy="5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</Words>
  <Application>Microsoft Office PowerPoint</Application>
  <PresentationFormat>Ecrã Panorâmico</PresentationFormat>
  <Paragraphs>16</Paragraphs>
  <Slides>16</Slides>
  <Notes>16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Bruno Martins</dc:creator>
  <cp:lastModifiedBy>Luisa Dinis (PNL2027)</cp:lastModifiedBy>
  <cp:revision>1</cp:revision>
  <dcterms:created xsi:type="dcterms:W3CDTF">2020-09-11T09:11:00Z</dcterms:created>
  <dcterms:modified xsi:type="dcterms:W3CDTF">2021-02-22T10:35:05Z</dcterms:modified>
</cp:coreProperties>
</file>