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7" r:id="rId3"/>
    <p:sldId id="26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5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691B1-06D8-428F-994E-CD219B830C4D}" type="datetimeFigureOut">
              <a:rPr lang="pt-BR" smtClean="0"/>
              <a:pPr/>
              <a:t>28/04/2021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B595D-D9AD-4731-B934-65C9742292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2.jpeg"/><Relationship Id="rId18" Type="http://schemas.openxmlformats.org/officeDocument/2006/relationships/image" Target="../media/image28.png"/><Relationship Id="rId3" Type="http://schemas.openxmlformats.org/officeDocument/2006/relationships/image" Target="../media/image21.jpeg"/><Relationship Id="rId21" Type="http://schemas.openxmlformats.org/officeDocument/2006/relationships/image" Target="../media/image3.jpeg"/><Relationship Id="rId7" Type="http://schemas.openxmlformats.org/officeDocument/2006/relationships/image" Target="../media/image22.png"/><Relationship Id="rId12" Type="http://schemas.openxmlformats.org/officeDocument/2006/relationships/image" Target="../media/image20.jpeg"/><Relationship Id="rId17" Type="http://schemas.openxmlformats.org/officeDocument/2006/relationships/image" Target="../media/image4.jpeg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20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jpeg"/><Relationship Id="rId11" Type="http://schemas.openxmlformats.org/officeDocument/2006/relationships/image" Target="../media/image6.jpeg"/><Relationship Id="rId5" Type="http://schemas.openxmlformats.org/officeDocument/2006/relationships/image" Target="../media/image17.jpeg"/><Relationship Id="rId15" Type="http://schemas.openxmlformats.org/officeDocument/2006/relationships/image" Target="../media/image15.jpeg"/><Relationship Id="rId10" Type="http://schemas.openxmlformats.org/officeDocument/2006/relationships/image" Target="../media/image18.jpeg"/><Relationship Id="rId19" Type="http://schemas.openxmlformats.org/officeDocument/2006/relationships/image" Target="../media/image25.png"/><Relationship Id="rId4" Type="http://schemas.openxmlformats.org/officeDocument/2006/relationships/image" Target="../media/image19.jpeg"/><Relationship Id="rId9" Type="http://schemas.openxmlformats.org/officeDocument/2006/relationships/image" Target="../media/image14.jpeg"/><Relationship Id="rId14" Type="http://schemas.openxmlformats.org/officeDocument/2006/relationships/image" Target="../media/image24.jpeg"/><Relationship Id="rId22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9.png"/><Relationship Id="rId18" Type="http://schemas.openxmlformats.org/officeDocument/2006/relationships/image" Target="../media/image5.jpeg"/><Relationship Id="rId3" Type="http://schemas.openxmlformats.org/officeDocument/2006/relationships/image" Target="../media/image21.jpeg"/><Relationship Id="rId21" Type="http://schemas.openxmlformats.org/officeDocument/2006/relationships/image" Target="../media/image29.png"/><Relationship Id="rId7" Type="http://schemas.openxmlformats.org/officeDocument/2006/relationships/image" Target="../media/image22.png"/><Relationship Id="rId12" Type="http://schemas.openxmlformats.org/officeDocument/2006/relationships/image" Target="../media/image24.jpeg"/><Relationship Id="rId17" Type="http://schemas.openxmlformats.org/officeDocument/2006/relationships/image" Target="../media/image27.jpeg"/><Relationship Id="rId2" Type="http://schemas.openxmlformats.org/officeDocument/2006/relationships/image" Target="../media/image1.png"/><Relationship Id="rId16" Type="http://schemas.openxmlformats.org/officeDocument/2006/relationships/image" Target="../media/image2.jpeg"/><Relationship Id="rId20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jpe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5" Type="http://schemas.openxmlformats.org/officeDocument/2006/relationships/image" Target="../media/image8.jpeg"/><Relationship Id="rId10" Type="http://schemas.openxmlformats.org/officeDocument/2006/relationships/image" Target="../media/image20.jpeg"/><Relationship Id="rId19" Type="http://schemas.openxmlformats.org/officeDocument/2006/relationships/image" Target="../media/image11.png"/><Relationship Id="rId4" Type="http://schemas.openxmlformats.org/officeDocument/2006/relationships/image" Target="../media/image19.jpeg"/><Relationship Id="rId9" Type="http://schemas.openxmlformats.org/officeDocument/2006/relationships/image" Target="../media/image18.jpeg"/><Relationship Id="rId14" Type="http://schemas.openxmlformats.org/officeDocument/2006/relationships/image" Target="../media/image4.jpeg"/><Relationship Id="rId22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26" Type="http://schemas.openxmlformats.org/officeDocument/2006/relationships/image" Target="../media/image26.jpeg"/><Relationship Id="rId3" Type="http://schemas.openxmlformats.org/officeDocument/2006/relationships/image" Target="../media/image3.jpeg"/><Relationship Id="rId21" Type="http://schemas.openxmlformats.org/officeDocument/2006/relationships/image" Target="../media/image21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5" Type="http://schemas.openxmlformats.org/officeDocument/2006/relationships/image" Target="../media/image25.png"/><Relationship Id="rId2" Type="http://schemas.openxmlformats.org/officeDocument/2006/relationships/image" Target="../media/image2.jpeg"/><Relationship Id="rId16" Type="http://schemas.openxmlformats.org/officeDocument/2006/relationships/image" Target="../media/image16.png"/><Relationship Id="rId20" Type="http://schemas.openxmlformats.org/officeDocument/2006/relationships/image" Target="../media/image20.jpeg"/><Relationship Id="rId29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24" Type="http://schemas.openxmlformats.org/officeDocument/2006/relationships/image" Target="../media/image24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23" Type="http://schemas.openxmlformats.org/officeDocument/2006/relationships/image" Target="../media/image23.jpeg"/><Relationship Id="rId28" Type="http://schemas.openxmlformats.org/officeDocument/2006/relationships/image" Target="../media/image28.png"/><Relationship Id="rId10" Type="http://schemas.openxmlformats.org/officeDocument/2006/relationships/image" Target="../media/image10.jpeg"/><Relationship Id="rId19" Type="http://schemas.openxmlformats.org/officeDocument/2006/relationships/image" Target="../media/image19.jpeg"/><Relationship Id="rId4" Type="http://schemas.openxmlformats.org/officeDocument/2006/relationships/image" Target="../media/image4.jpeg"/><Relationship Id="rId9" Type="http://schemas.openxmlformats.org/officeDocument/2006/relationships/image" Target="../media/image9.png"/><Relationship Id="rId14" Type="http://schemas.openxmlformats.org/officeDocument/2006/relationships/image" Target="../media/image14.jpeg"/><Relationship Id="rId22" Type="http://schemas.openxmlformats.org/officeDocument/2006/relationships/image" Target="../media/image22.png"/><Relationship Id="rId27" Type="http://schemas.openxmlformats.org/officeDocument/2006/relationships/image" Target="../media/image2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5.jpeg"/><Relationship Id="rId7" Type="http://schemas.openxmlformats.org/officeDocument/2006/relationships/image" Target="../media/image2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8.jpeg"/><Relationship Id="rId4" Type="http://schemas.openxmlformats.org/officeDocument/2006/relationships/image" Target="../media/image4.jpeg"/><Relationship Id="rId9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21.jpeg"/><Relationship Id="rId18" Type="http://schemas.openxmlformats.org/officeDocument/2006/relationships/image" Target="../media/image10.jpeg"/><Relationship Id="rId3" Type="http://schemas.openxmlformats.org/officeDocument/2006/relationships/image" Target="../media/image29.png"/><Relationship Id="rId21" Type="http://schemas.openxmlformats.org/officeDocument/2006/relationships/image" Target="../media/image16.png"/><Relationship Id="rId7" Type="http://schemas.openxmlformats.org/officeDocument/2006/relationships/image" Target="../media/image26.jpeg"/><Relationship Id="rId12" Type="http://schemas.openxmlformats.org/officeDocument/2006/relationships/image" Target="../media/image13.jpeg"/><Relationship Id="rId17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20.jpeg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jpeg"/><Relationship Id="rId11" Type="http://schemas.openxmlformats.org/officeDocument/2006/relationships/image" Target="../media/image14.jpeg"/><Relationship Id="rId5" Type="http://schemas.openxmlformats.org/officeDocument/2006/relationships/image" Target="../media/image22.png"/><Relationship Id="rId15" Type="http://schemas.openxmlformats.org/officeDocument/2006/relationships/image" Target="../media/image15.jpeg"/><Relationship Id="rId10" Type="http://schemas.openxmlformats.org/officeDocument/2006/relationships/image" Target="../media/image23.jpeg"/><Relationship Id="rId19" Type="http://schemas.openxmlformats.org/officeDocument/2006/relationships/image" Target="../media/image19.jpeg"/><Relationship Id="rId4" Type="http://schemas.openxmlformats.org/officeDocument/2006/relationships/image" Target="../media/image28.png"/><Relationship Id="rId9" Type="http://schemas.openxmlformats.org/officeDocument/2006/relationships/image" Target="../media/image24.jpeg"/><Relationship Id="rId14" Type="http://schemas.openxmlformats.org/officeDocument/2006/relationships/image" Target="../media/image12.jpeg"/><Relationship Id="rId22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16.png"/><Relationship Id="rId18" Type="http://schemas.openxmlformats.org/officeDocument/2006/relationships/image" Target="../media/image5.jpeg"/><Relationship Id="rId3" Type="http://schemas.openxmlformats.org/officeDocument/2006/relationships/image" Target="../media/image27.jpeg"/><Relationship Id="rId21" Type="http://schemas.openxmlformats.org/officeDocument/2006/relationships/image" Target="../media/image22.png"/><Relationship Id="rId7" Type="http://schemas.openxmlformats.org/officeDocument/2006/relationships/image" Target="../media/image21.jpeg"/><Relationship Id="rId12" Type="http://schemas.openxmlformats.org/officeDocument/2006/relationships/image" Target="../media/image9.png"/><Relationship Id="rId17" Type="http://schemas.openxmlformats.org/officeDocument/2006/relationships/image" Target="../media/image17.jpeg"/><Relationship Id="rId2" Type="http://schemas.openxmlformats.org/officeDocument/2006/relationships/image" Target="../media/image1.png"/><Relationship Id="rId16" Type="http://schemas.openxmlformats.org/officeDocument/2006/relationships/image" Target="../media/image4.jpe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11" Type="http://schemas.openxmlformats.org/officeDocument/2006/relationships/image" Target="../media/image19.jpeg"/><Relationship Id="rId5" Type="http://schemas.openxmlformats.org/officeDocument/2006/relationships/image" Target="../media/image24.jpeg"/><Relationship Id="rId15" Type="http://schemas.openxmlformats.org/officeDocument/2006/relationships/image" Target="../media/image3.jpeg"/><Relationship Id="rId10" Type="http://schemas.openxmlformats.org/officeDocument/2006/relationships/image" Target="../media/image10.jpeg"/><Relationship Id="rId19" Type="http://schemas.openxmlformats.org/officeDocument/2006/relationships/image" Target="../media/image18.jpeg"/><Relationship Id="rId4" Type="http://schemas.openxmlformats.org/officeDocument/2006/relationships/image" Target="../media/image25.png"/><Relationship Id="rId9" Type="http://schemas.openxmlformats.org/officeDocument/2006/relationships/image" Target="../media/image11.png"/><Relationship Id="rId14" Type="http://schemas.openxmlformats.org/officeDocument/2006/relationships/image" Target="../media/image2.jpeg"/><Relationship Id="rId22" Type="http://schemas.openxmlformats.org/officeDocument/2006/relationships/image" Target="../media/image2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13" Type="http://schemas.openxmlformats.org/officeDocument/2006/relationships/image" Target="../media/image8.jpeg"/><Relationship Id="rId18" Type="http://schemas.openxmlformats.org/officeDocument/2006/relationships/image" Target="../media/image27.jpeg"/><Relationship Id="rId3" Type="http://schemas.openxmlformats.org/officeDocument/2006/relationships/image" Target="../media/image22.png"/><Relationship Id="rId21" Type="http://schemas.openxmlformats.org/officeDocument/2006/relationships/image" Target="../media/image30.png"/><Relationship Id="rId7" Type="http://schemas.openxmlformats.org/officeDocument/2006/relationships/image" Target="../media/image21.jpeg"/><Relationship Id="rId12" Type="http://schemas.openxmlformats.org/officeDocument/2006/relationships/image" Target="../media/image6.jpeg"/><Relationship Id="rId17" Type="http://schemas.openxmlformats.org/officeDocument/2006/relationships/image" Target="../media/image23.jpeg"/><Relationship Id="rId2" Type="http://schemas.openxmlformats.org/officeDocument/2006/relationships/image" Target="../media/image1.png"/><Relationship Id="rId16" Type="http://schemas.openxmlformats.org/officeDocument/2006/relationships/image" Target="../media/image12.jpeg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jpeg"/><Relationship Id="rId11" Type="http://schemas.openxmlformats.org/officeDocument/2006/relationships/image" Target="../media/image19.jpeg"/><Relationship Id="rId5" Type="http://schemas.openxmlformats.org/officeDocument/2006/relationships/image" Target="../media/image25.png"/><Relationship Id="rId15" Type="http://schemas.openxmlformats.org/officeDocument/2006/relationships/image" Target="../media/image18.jpeg"/><Relationship Id="rId10" Type="http://schemas.openxmlformats.org/officeDocument/2006/relationships/image" Target="../media/image10.jpeg"/><Relationship Id="rId19" Type="http://schemas.openxmlformats.org/officeDocument/2006/relationships/image" Target="../media/image17.jpeg"/><Relationship Id="rId4" Type="http://schemas.openxmlformats.org/officeDocument/2006/relationships/image" Target="../media/image26.jpeg"/><Relationship Id="rId9" Type="http://schemas.openxmlformats.org/officeDocument/2006/relationships/image" Target="../media/image20.jpeg"/><Relationship Id="rId14" Type="http://schemas.openxmlformats.org/officeDocument/2006/relationships/image" Target="../media/image14.jpeg"/><Relationship Id="rId22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30.png"/><Relationship Id="rId18" Type="http://schemas.openxmlformats.org/officeDocument/2006/relationships/image" Target="../media/image5.jpeg"/><Relationship Id="rId3" Type="http://schemas.openxmlformats.org/officeDocument/2006/relationships/image" Target="../media/image26.jpeg"/><Relationship Id="rId21" Type="http://schemas.openxmlformats.org/officeDocument/2006/relationships/image" Target="../media/image29.png"/><Relationship Id="rId7" Type="http://schemas.openxmlformats.org/officeDocument/2006/relationships/image" Target="../media/image19.jpeg"/><Relationship Id="rId12" Type="http://schemas.openxmlformats.org/officeDocument/2006/relationships/image" Target="../media/image3.jpeg"/><Relationship Id="rId17" Type="http://schemas.openxmlformats.org/officeDocument/2006/relationships/image" Target="../media/image28.png"/><Relationship Id="rId2" Type="http://schemas.openxmlformats.org/officeDocument/2006/relationships/image" Target="../media/image1.png"/><Relationship Id="rId16" Type="http://schemas.openxmlformats.org/officeDocument/2006/relationships/image" Target="../media/image6.jpeg"/><Relationship Id="rId20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11" Type="http://schemas.openxmlformats.org/officeDocument/2006/relationships/image" Target="../media/image17.jpeg"/><Relationship Id="rId5" Type="http://schemas.openxmlformats.org/officeDocument/2006/relationships/image" Target="../media/image21.jpeg"/><Relationship Id="rId15" Type="http://schemas.openxmlformats.org/officeDocument/2006/relationships/image" Target="../media/image14.jpeg"/><Relationship Id="rId10" Type="http://schemas.openxmlformats.org/officeDocument/2006/relationships/image" Target="../media/image27.jpeg"/><Relationship Id="rId19" Type="http://schemas.openxmlformats.org/officeDocument/2006/relationships/image" Target="../media/image18.jpeg"/><Relationship Id="rId4" Type="http://schemas.openxmlformats.org/officeDocument/2006/relationships/image" Target="../media/image25.png"/><Relationship Id="rId9" Type="http://schemas.openxmlformats.org/officeDocument/2006/relationships/image" Target="../media/image12.jpeg"/><Relationship Id="rId14" Type="http://schemas.openxmlformats.org/officeDocument/2006/relationships/image" Target="../media/image4.jpeg"/><Relationship Id="rId22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5.jpeg"/><Relationship Id="rId18" Type="http://schemas.openxmlformats.org/officeDocument/2006/relationships/image" Target="../media/image22.png"/><Relationship Id="rId3" Type="http://schemas.openxmlformats.org/officeDocument/2006/relationships/image" Target="../media/image25.png"/><Relationship Id="rId21" Type="http://schemas.openxmlformats.org/officeDocument/2006/relationships/image" Target="../media/image24.jpeg"/><Relationship Id="rId7" Type="http://schemas.openxmlformats.org/officeDocument/2006/relationships/image" Target="../media/image12.jpeg"/><Relationship Id="rId12" Type="http://schemas.openxmlformats.org/officeDocument/2006/relationships/image" Target="../media/image28.png"/><Relationship Id="rId17" Type="http://schemas.openxmlformats.org/officeDocument/2006/relationships/image" Target="../media/image26.jpeg"/><Relationship Id="rId2" Type="http://schemas.openxmlformats.org/officeDocument/2006/relationships/image" Target="../media/image1.png"/><Relationship Id="rId16" Type="http://schemas.openxmlformats.org/officeDocument/2006/relationships/image" Target="../media/image11.png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4.jpeg"/><Relationship Id="rId5" Type="http://schemas.openxmlformats.org/officeDocument/2006/relationships/image" Target="../media/image19.jpeg"/><Relationship Id="rId15" Type="http://schemas.openxmlformats.org/officeDocument/2006/relationships/image" Target="../media/image23.jpeg"/><Relationship Id="rId10" Type="http://schemas.openxmlformats.org/officeDocument/2006/relationships/image" Target="../media/image3.jpeg"/><Relationship Id="rId19" Type="http://schemas.openxmlformats.org/officeDocument/2006/relationships/image" Target="../media/image30.png"/><Relationship Id="rId4" Type="http://schemas.openxmlformats.org/officeDocument/2006/relationships/image" Target="../media/image21.jpeg"/><Relationship Id="rId9" Type="http://schemas.openxmlformats.org/officeDocument/2006/relationships/image" Target="../media/image17.jpeg"/><Relationship Id="rId14" Type="http://schemas.openxmlformats.org/officeDocument/2006/relationships/image" Target="../media/image18.jpeg"/><Relationship Id="rId22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13" Type="http://schemas.openxmlformats.org/officeDocument/2006/relationships/image" Target="../media/image30.png"/><Relationship Id="rId18" Type="http://schemas.openxmlformats.org/officeDocument/2006/relationships/image" Target="../media/image6.jpeg"/><Relationship Id="rId3" Type="http://schemas.openxmlformats.org/officeDocument/2006/relationships/image" Target="../media/image25.png"/><Relationship Id="rId21" Type="http://schemas.openxmlformats.org/officeDocument/2006/relationships/image" Target="../media/image24.jpeg"/><Relationship Id="rId7" Type="http://schemas.openxmlformats.org/officeDocument/2006/relationships/image" Target="../media/image27.jpeg"/><Relationship Id="rId12" Type="http://schemas.openxmlformats.org/officeDocument/2006/relationships/image" Target="../media/image22.png"/><Relationship Id="rId17" Type="http://schemas.openxmlformats.org/officeDocument/2006/relationships/image" Target="../media/image18.jpeg"/><Relationship Id="rId2" Type="http://schemas.openxmlformats.org/officeDocument/2006/relationships/image" Target="../media/image1.png"/><Relationship Id="rId16" Type="http://schemas.openxmlformats.org/officeDocument/2006/relationships/image" Target="../media/image14.jpeg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11" Type="http://schemas.openxmlformats.org/officeDocument/2006/relationships/image" Target="../media/image26.jpeg"/><Relationship Id="rId5" Type="http://schemas.openxmlformats.org/officeDocument/2006/relationships/image" Target="../media/image19.jpeg"/><Relationship Id="rId15" Type="http://schemas.openxmlformats.org/officeDocument/2006/relationships/image" Target="../media/image13.jpeg"/><Relationship Id="rId10" Type="http://schemas.openxmlformats.org/officeDocument/2006/relationships/image" Target="../media/image28.png"/><Relationship Id="rId19" Type="http://schemas.openxmlformats.org/officeDocument/2006/relationships/image" Target="../media/image20.jpeg"/><Relationship Id="rId4" Type="http://schemas.openxmlformats.org/officeDocument/2006/relationships/image" Target="../media/image21.jpeg"/><Relationship Id="rId9" Type="http://schemas.openxmlformats.org/officeDocument/2006/relationships/image" Target="../media/image3.jpeg"/><Relationship Id="rId14" Type="http://schemas.openxmlformats.org/officeDocument/2006/relationships/image" Target="../media/image7.jpeg"/><Relationship Id="rId22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63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476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484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348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384740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39641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2981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192813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19017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56376" y="1988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37170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573325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4376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2210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068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9482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32040" y="9247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94120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Elipse 32"/>
          <p:cNvSpPr/>
          <p:nvPr/>
        </p:nvSpPr>
        <p:spPr>
          <a:xfrm>
            <a:off x="4283968" y="299695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63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476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484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348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384740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39641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2981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192813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19017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56376" y="1988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37170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573325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4376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2210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068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9482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32040" y="9247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94120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2" name="Imagem 132" descr="Close Up De Couro Do Chapéu De Vaqueiro Imagem de Stock - Imagem de chapéu,  vaqueiro: 529244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5648" y="1056504"/>
            <a:ext cx="433387" cy="312737"/>
          </a:xfrm>
          <a:prstGeom prst="rect">
            <a:avLst/>
          </a:prstGeom>
          <a:noFill/>
        </p:spPr>
      </p:pic>
      <p:pic>
        <p:nvPicPr>
          <p:cNvPr id="128" name="Imagem 128" descr="Dibujo para colorear llaves - Dibujos Para Imprimir Grati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32536" y="3068960"/>
            <a:ext cx="320675" cy="430213"/>
          </a:xfrm>
          <a:prstGeom prst="rect">
            <a:avLst/>
          </a:prstGeom>
          <a:noFill/>
        </p:spPr>
      </p:pic>
      <p:pic>
        <p:nvPicPr>
          <p:cNvPr id="71" name="Picture 8" descr="Pato desenho Vetores de Stock, Ilustrações Vetoriais Free Pato desenho |  Depositphotos®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4334040"/>
            <a:ext cx="434975" cy="323850"/>
          </a:xfrm>
          <a:prstGeom prst="rect">
            <a:avLst/>
          </a:prstGeom>
          <a:noFill/>
        </p:spPr>
      </p:pic>
      <p:pic>
        <p:nvPicPr>
          <p:cNvPr id="45" name="Imagem 44" descr="Vetor Premium | Desenho de cavalo sorrident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00392" y="3847400"/>
            <a:ext cx="378996" cy="34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Imagem 46" descr="Desenho de Barco de vela pintado e colorido por Usuário não registrado o  dia 09 de Dezembro do 2016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90400" y="1039088"/>
            <a:ext cx="432212" cy="33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Imagem 76" descr="Como Desenhar uma Bicicleta. Hoje você aprenderá como desenhar uma… | by  Como Desenhar Bem | Mediu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0984" y="4036128"/>
            <a:ext cx="385762" cy="396875"/>
          </a:xfrm>
          <a:prstGeom prst="rect">
            <a:avLst/>
          </a:prstGeom>
          <a:noFill/>
        </p:spPr>
      </p:pic>
      <p:pic>
        <p:nvPicPr>
          <p:cNvPr id="43" name="Imagem 42" descr="Rei dos desenhos animados, segurando um cetro de ouro Vetor Premium | Rei  dos desenhos, Cartoon cartoon, História da rapunzel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27688" y="5836328"/>
            <a:ext cx="337210" cy="368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Imagem 62" descr="Gato preto e branco dos desenhos animados | Vetor Premiu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65368" y="1584088"/>
            <a:ext cx="349250" cy="357187"/>
          </a:xfrm>
          <a:prstGeom prst="rect">
            <a:avLst/>
          </a:prstGeom>
          <a:noFill/>
        </p:spPr>
      </p:pic>
      <p:pic>
        <p:nvPicPr>
          <p:cNvPr id="105" name="Imagem 105" descr="Generalidades especializadas: A rolha pedagógica"/>
          <p:cNvPicPr>
            <a:picLocks noChangeAspect="1" noChangeArrowheads="1"/>
          </p:cNvPicPr>
          <p:nvPr/>
        </p:nvPicPr>
        <p:blipFill>
          <a:blip r:embed="rId11" cstate="print">
            <a:lum bright="30000"/>
          </a:blip>
          <a:srcRect/>
          <a:stretch>
            <a:fillRect/>
          </a:stretch>
        </p:blipFill>
        <p:spPr bwMode="auto">
          <a:xfrm>
            <a:off x="5724128" y="5517232"/>
            <a:ext cx="433388" cy="358775"/>
          </a:xfrm>
          <a:prstGeom prst="rect">
            <a:avLst/>
          </a:prstGeom>
          <a:noFill/>
        </p:spPr>
      </p:pic>
      <p:pic>
        <p:nvPicPr>
          <p:cNvPr id="138" name="Imagem 138" descr="Alinne lopes,Artes,habilidades,talentos...: Como Desenhar uma bola de  futebol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055680" y="2088144"/>
            <a:ext cx="352425" cy="357188"/>
          </a:xfrm>
          <a:prstGeom prst="rect">
            <a:avLst/>
          </a:prstGeom>
          <a:noFill/>
        </p:spPr>
      </p:pic>
      <p:pic>
        <p:nvPicPr>
          <p:cNvPr id="91" name="Imagem 91" descr="Cabideiro de parede Roda de carroça rústico grande. - Shop Everest - Casa e  Decoraçã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02952" y="5040472"/>
            <a:ext cx="360363" cy="317500"/>
          </a:xfrm>
          <a:prstGeom prst="rect">
            <a:avLst/>
          </a:prstGeom>
          <a:noFill/>
        </p:spPr>
      </p:pic>
      <p:pic>
        <p:nvPicPr>
          <p:cNvPr id="52" name="Imagem 51" descr="Vetor Premium | Trem bonito dos desenhos animados"/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737776" y="3244040"/>
            <a:ext cx="392141" cy="24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6" name="Imagem 136" descr="Ilustração da rede pintada ilustração do vetor. Ilustração de rede -  5420394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793560" y="5026824"/>
            <a:ext cx="379412" cy="365125"/>
          </a:xfrm>
          <a:prstGeom prst="rect">
            <a:avLst/>
          </a:prstGeom>
          <a:noFill/>
        </p:spPr>
      </p:pic>
      <p:pic>
        <p:nvPicPr>
          <p:cNvPr id="93" name="Imagem 93" descr="pagaie pour illustration vectorielle kayak ou canoë - Telecharger Vectoriel  Gratuit, Clipart Graphique, Vecteur Dessins et Pictogramme Gratuit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051720" y="579744"/>
            <a:ext cx="360362" cy="330200"/>
          </a:xfrm>
          <a:prstGeom prst="rect">
            <a:avLst/>
          </a:prstGeom>
          <a:noFill/>
        </p:spPr>
      </p:pic>
      <p:pic>
        <p:nvPicPr>
          <p:cNvPr id="69" name="Imagem 69" descr="Rato engraçado dos desenhos animados cheira queijo | Vetor Premium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331832" y="1052736"/>
            <a:ext cx="411162" cy="358775"/>
          </a:xfrm>
          <a:prstGeom prst="rect">
            <a:avLst/>
          </a:prstGeom>
          <a:noFill/>
        </p:spPr>
      </p:pic>
      <p:pic>
        <p:nvPicPr>
          <p:cNvPr id="48" name="Imagem 47" descr="Barco, Madeira, Remo, Simples, Pequenas, Banco, Leme - Barco De Pescador  Desenho Png, Transparent Png - kindpng"/>
          <p:cNvPicPr/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051720" y="2492896"/>
            <a:ext cx="384711" cy="237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Imagem 49" descr="Desenho de Skate II pintado e colorido por Usuário não registrado o dia 11  de Abril do 2010"/>
          <p:cNvPicPr/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459048" y="2033552"/>
            <a:ext cx="378996" cy="34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" name="Imagem 134" descr="Desenho de Robô alto pintado e colorido por Andre10 o dia 04 de Maio do 2013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128880" y="1988840"/>
            <a:ext cx="360363" cy="401638"/>
          </a:xfrm>
          <a:prstGeom prst="rect">
            <a:avLst/>
          </a:prstGeom>
          <a:noFill/>
        </p:spPr>
      </p:pic>
      <p:pic>
        <p:nvPicPr>
          <p:cNvPr id="2" name="Imagem 88" descr="Desenho de Rosas para Colorir: 20 Imagens para Imprimir - Artesanato Passo  a Passo!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2024424" y="3933056"/>
            <a:ext cx="354013" cy="373063"/>
          </a:xfrm>
          <a:prstGeom prst="rect">
            <a:avLst/>
          </a:prstGeom>
          <a:noFill/>
        </p:spPr>
      </p:pic>
      <p:sp>
        <p:nvSpPr>
          <p:cNvPr id="44" name="Elipse 43"/>
          <p:cNvSpPr/>
          <p:nvPr/>
        </p:nvSpPr>
        <p:spPr>
          <a:xfrm>
            <a:off x="4283968" y="299695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1" name="Imagem 50" descr="Desenhos infantis de motos. Desenhos de motos"/>
          <p:cNvPicPr/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387508" y="3172500"/>
            <a:ext cx="384711" cy="23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4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63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476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484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348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384740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39641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2981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192813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19017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56376" y="1988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37170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573325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4376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2210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068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9482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32040" y="9247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94120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2" name="Imagem 132" descr="Close Up De Couro Do Chapéu De Vaqueiro Imagem de Stock - Imagem de chapéu,  vaqueiro: 529244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052736"/>
            <a:ext cx="433387" cy="312737"/>
          </a:xfrm>
          <a:prstGeom prst="rect">
            <a:avLst/>
          </a:prstGeom>
          <a:noFill/>
        </p:spPr>
      </p:pic>
      <p:pic>
        <p:nvPicPr>
          <p:cNvPr id="128" name="Imagem 128" descr="Dibujo para colorear llaves - Dibujos Para Imprimir Grati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59448" y="2060848"/>
            <a:ext cx="320675" cy="430213"/>
          </a:xfrm>
          <a:prstGeom prst="rect">
            <a:avLst/>
          </a:prstGeom>
          <a:noFill/>
        </p:spPr>
      </p:pic>
      <p:pic>
        <p:nvPicPr>
          <p:cNvPr id="71" name="Picture 8" descr="Pato desenho Vetores de Stock, Ilustrações Vetoriais Free Pato desenho |  Depositphotos®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24424" y="1615152"/>
            <a:ext cx="434975" cy="323850"/>
          </a:xfrm>
          <a:prstGeom prst="rect">
            <a:avLst/>
          </a:prstGeom>
          <a:noFill/>
        </p:spPr>
      </p:pic>
      <p:pic>
        <p:nvPicPr>
          <p:cNvPr id="45" name="Imagem 44" descr="Vetor Premium | Desenho de cavalo sorrident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51424" y="5548296"/>
            <a:ext cx="378996" cy="34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Imagem 46" descr="Desenho de Barco de vela pintado e colorido por Usuário não registrado o  dia 09 de Dezembro do 2016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2019904"/>
            <a:ext cx="432212" cy="33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Imagem 76" descr="Como Desenhar uma Bicicleta. Hoje você aprenderá como desenhar uma… | by  Como Desenhar Bem | Mediu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93560" y="5013176"/>
            <a:ext cx="385762" cy="396875"/>
          </a:xfrm>
          <a:prstGeom prst="rect">
            <a:avLst/>
          </a:prstGeom>
          <a:noFill/>
        </p:spPr>
      </p:pic>
      <p:pic>
        <p:nvPicPr>
          <p:cNvPr id="62" name="Imagem 62" descr="Gato preto e branco dos desenhos animados | Vetor Premiu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63888" y="1052736"/>
            <a:ext cx="349250" cy="357187"/>
          </a:xfrm>
          <a:prstGeom prst="rect">
            <a:avLst/>
          </a:prstGeom>
          <a:noFill/>
        </p:spPr>
      </p:pic>
      <p:pic>
        <p:nvPicPr>
          <p:cNvPr id="138" name="Imagem 138" descr="Alinne lopes,Artes,habilidades,talentos...: Como Desenhar uma bola de  futebol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55192" y="3199328"/>
            <a:ext cx="352425" cy="357188"/>
          </a:xfrm>
          <a:prstGeom prst="rect">
            <a:avLst/>
          </a:prstGeom>
          <a:noFill/>
        </p:spPr>
      </p:pic>
      <p:pic>
        <p:nvPicPr>
          <p:cNvPr id="51" name="Imagem 50" descr="Desenhos infantis de motos. Desenhos de motos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051720" y="620688"/>
            <a:ext cx="384711" cy="23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Imagem 51" descr="Vetor Premium | Trem bonito dos desenhos animados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100392" y="5877272"/>
            <a:ext cx="392141" cy="24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Imagem 93" descr="pagaie pour illustration vectorielle kayak ou canoë - Telecharger Vectoriel  Gratuit, Clipart Graphique, Vecteur Dessins et Pictogramme Gratui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472696" y="2033552"/>
            <a:ext cx="360362" cy="330200"/>
          </a:xfrm>
          <a:prstGeom prst="rect">
            <a:avLst/>
          </a:prstGeom>
          <a:noFill/>
        </p:spPr>
      </p:pic>
      <p:pic>
        <p:nvPicPr>
          <p:cNvPr id="69" name="Imagem 69" descr="Rato engraçado dos desenhos animados cheira queijo | Vetor Premiu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038072" y="3964120"/>
            <a:ext cx="411162" cy="358775"/>
          </a:xfrm>
          <a:prstGeom prst="rect">
            <a:avLst/>
          </a:prstGeom>
          <a:noFill/>
        </p:spPr>
      </p:pic>
      <p:pic>
        <p:nvPicPr>
          <p:cNvPr id="103" name="Imagem 103" descr="Relogio parede herweg tic tac redondo carvalho madeira 6478 em promoção |  Comprar nas lojas Casas Bahia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14632" y="4077072"/>
            <a:ext cx="363537" cy="361950"/>
          </a:xfrm>
          <a:prstGeom prst="rect">
            <a:avLst/>
          </a:prstGeom>
          <a:noFill/>
        </p:spPr>
      </p:pic>
      <p:pic>
        <p:nvPicPr>
          <p:cNvPr id="3" name="Imagem 91" descr="Cabideiro de parede Roda de carroça rústico grande. - Shop Everest - Casa e  Decoração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516600" y="5044240"/>
            <a:ext cx="360363" cy="317500"/>
          </a:xfrm>
          <a:prstGeom prst="rect">
            <a:avLst/>
          </a:prstGeom>
          <a:noFill/>
        </p:spPr>
      </p:pic>
      <p:pic>
        <p:nvPicPr>
          <p:cNvPr id="46" name="Imagem 45" descr="Desenho de Carro moderno pintado e colorido por Lelipe o dia 12 de Junho do  2013"/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051720" y="2492896"/>
            <a:ext cx="384076" cy="28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" name="Imagem 130" descr="Ilustração DE Rádio Dos Desenhos Animados Imagem vetorial - FreeImages.com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335600" y="1052736"/>
            <a:ext cx="366713" cy="338137"/>
          </a:xfrm>
          <a:prstGeom prst="rect">
            <a:avLst/>
          </a:prstGeom>
          <a:noFill/>
        </p:spPr>
      </p:pic>
      <p:pic>
        <p:nvPicPr>
          <p:cNvPr id="140" name="Imagem 140" descr="Raio - Desenho de duuuk - Gartic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765072" y="4293096"/>
            <a:ext cx="355600" cy="388938"/>
          </a:xfrm>
          <a:prstGeom prst="rect">
            <a:avLst/>
          </a:prstGeom>
          <a:noFill/>
        </p:spPr>
      </p:pic>
      <p:pic>
        <p:nvPicPr>
          <p:cNvPr id="142" name="Imagem 142" descr="Regador De Praia Brinquedo Infantil P/ Bebê Poliplac nas americanas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8114040" y="3802688"/>
            <a:ext cx="360363" cy="360363"/>
          </a:xfrm>
          <a:prstGeom prst="rect">
            <a:avLst/>
          </a:prstGeom>
          <a:noFill/>
        </p:spPr>
      </p:pic>
      <p:pic>
        <p:nvPicPr>
          <p:cNvPr id="49" name="Imagem 48" descr="Desenho de Cachorro pintado e colorido por Usuário não registrado o dia 02  de Agosto do 2011"/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2987824" y="3068960"/>
            <a:ext cx="363087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Elipse 42"/>
          <p:cNvSpPr/>
          <p:nvPr/>
        </p:nvSpPr>
        <p:spPr>
          <a:xfrm>
            <a:off x="4211960" y="299695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8" name="Imagem 47" descr="Barco, Madeira, Remo, Simples, Pequenas, Banco, Leme - Barco De Pescador  Desenho Png, Transparent Png - kindpng"/>
          <p:cNvPicPr/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331305" y="3140968"/>
            <a:ext cx="384711" cy="237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Tabela 98"/>
          <p:cNvGraphicFramePr>
            <a:graphicFrameLocks noGrp="1"/>
          </p:cNvGraphicFramePr>
          <p:nvPr/>
        </p:nvGraphicFramePr>
        <p:xfrm>
          <a:off x="5" y="288032"/>
          <a:ext cx="9143995" cy="62373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6285"/>
                <a:gridCol w="1306285"/>
                <a:gridCol w="1306285"/>
                <a:gridCol w="1306285"/>
                <a:gridCol w="1306285"/>
                <a:gridCol w="1306285"/>
                <a:gridCol w="1306285"/>
              </a:tblGrid>
              <a:tr h="77966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79664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79664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79664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7966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77966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77966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77966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Elipse 27"/>
          <p:cNvSpPr/>
          <p:nvPr/>
        </p:nvSpPr>
        <p:spPr>
          <a:xfrm>
            <a:off x="395536" y="5085184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95536" y="5852562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Elipse 34"/>
          <p:cNvSpPr/>
          <p:nvPr/>
        </p:nvSpPr>
        <p:spPr>
          <a:xfrm>
            <a:off x="1691680" y="5085184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Elipse 37"/>
          <p:cNvSpPr/>
          <p:nvPr/>
        </p:nvSpPr>
        <p:spPr>
          <a:xfrm>
            <a:off x="1691680" y="5852562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40"/>
          <p:cNvGrpSpPr/>
          <p:nvPr/>
        </p:nvGrpSpPr>
        <p:grpSpPr>
          <a:xfrm>
            <a:off x="395536" y="404664"/>
            <a:ext cx="576064" cy="576064"/>
            <a:chOff x="467544" y="404664"/>
            <a:chExt cx="576064" cy="576064"/>
          </a:xfrm>
        </p:grpSpPr>
        <p:sp>
          <p:nvSpPr>
            <p:cNvPr id="4" name="Elipse 3"/>
            <p:cNvSpPr/>
            <p:nvPr/>
          </p:nvSpPr>
          <p:spPr>
            <a:xfrm>
              <a:off x="467544" y="4046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39" name="Imagem 91" descr="Cabideiro de parede Roda de carroça rústico grande. - Shop Everest - Casa e  Decoraçã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0616" y="548680"/>
              <a:ext cx="360363" cy="317500"/>
            </a:xfrm>
            <a:prstGeom prst="rect">
              <a:avLst/>
            </a:prstGeom>
            <a:noFill/>
          </p:spPr>
        </p:pic>
      </p:grpSp>
      <p:grpSp>
        <p:nvGrpSpPr>
          <p:cNvPr id="3" name="Grupo 41"/>
          <p:cNvGrpSpPr/>
          <p:nvPr/>
        </p:nvGrpSpPr>
        <p:grpSpPr>
          <a:xfrm>
            <a:off x="1691680" y="404664"/>
            <a:ext cx="576064" cy="576064"/>
            <a:chOff x="1619672" y="404664"/>
            <a:chExt cx="576064" cy="576064"/>
          </a:xfrm>
        </p:grpSpPr>
        <p:sp>
          <p:nvSpPr>
            <p:cNvPr id="7" name="Elipse 6"/>
            <p:cNvSpPr/>
            <p:nvPr/>
          </p:nvSpPr>
          <p:spPr>
            <a:xfrm>
              <a:off x="1619672" y="4046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0" name="Imagem 88" descr="Desenho de Rosas para Colorir: 20 Imagens para Imprimir - Artesanato Passo  a Passo!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28771" y="503968"/>
              <a:ext cx="354013" cy="373063"/>
            </a:xfrm>
            <a:prstGeom prst="rect">
              <a:avLst/>
            </a:prstGeom>
            <a:noFill/>
          </p:spPr>
        </p:pic>
      </p:grpSp>
      <p:grpSp>
        <p:nvGrpSpPr>
          <p:cNvPr id="18" name="Grupo 43"/>
          <p:cNvGrpSpPr/>
          <p:nvPr/>
        </p:nvGrpSpPr>
        <p:grpSpPr>
          <a:xfrm>
            <a:off x="3059832" y="404664"/>
            <a:ext cx="576064" cy="576064"/>
            <a:chOff x="2771800" y="404664"/>
            <a:chExt cx="576064" cy="576064"/>
          </a:xfrm>
        </p:grpSpPr>
        <p:sp>
          <p:nvSpPr>
            <p:cNvPr id="13" name="Elipse 12"/>
            <p:cNvSpPr/>
            <p:nvPr/>
          </p:nvSpPr>
          <p:spPr>
            <a:xfrm>
              <a:off x="2771800" y="4046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3" name="Imagem 69" descr="Rato engraçado dos desenhos animados cheira queijo | Vetor Premium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57456" y="522649"/>
              <a:ext cx="411162" cy="358775"/>
            </a:xfrm>
            <a:prstGeom prst="rect">
              <a:avLst/>
            </a:prstGeom>
            <a:noFill/>
          </p:spPr>
        </p:pic>
      </p:grpSp>
      <p:grpSp>
        <p:nvGrpSpPr>
          <p:cNvPr id="23" name="Grupo 45"/>
          <p:cNvGrpSpPr/>
          <p:nvPr/>
        </p:nvGrpSpPr>
        <p:grpSpPr>
          <a:xfrm>
            <a:off x="4283968" y="404664"/>
            <a:ext cx="576064" cy="576064"/>
            <a:chOff x="3995936" y="404664"/>
            <a:chExt cx="576064" cy="576064"/>
          </a:xfrm>
        </p:grpSpPr>
        <p:sp>
          <p:nvSpPr>
            <p:cNvPr id="15" name="Elipse 14"/>
            <p:cNvSpPr/>
            <p:nvPr/>
          </p:nvSpPr>
          <p:spPr>
            <a:xfrm>
              <a:off x="3995936" y="4046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5" name="Imagem 130" descr="Ilustração DE Rádio Dos Desenhos Animados Imagem vetorial - FreeImages.com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08888" y="517616"/>
              <a:ext cx="366713" cy="338137"/>
            </a:xfrm>
            <a:prstGeom prst="rect">
              <a:avLst/>
            </a:prstGeom>
            <a:noFill/>
          </p:spPr>
        </p:pic>
      </p:grpSp>
      <p:grpSp>
        <p:nvGrpSpPr>
          <p:cNvPr id="26" name="Grupo 49"/>
          <p:cNvGrpSpPr/>
          <p:nvPr/>
        </p:nvGrpSpPr>
        <p:grpSpPr>
          <a:xfrm>
            <a:off x="5652120" y="404664"/>
            <a:ext cx="576064" cy="576064"/>
            <a:chOff x="5292080" y="404664"/>
            <a:chExt cx="576064" cy="576064"/>
          </a:xfrm>
        </p:grpSpPr>
        <p:sp>
          <p:nvSpPr>
            <p:cNvPr id="16" name="Elipse 15"/>
            <p:cNvSpPr/>
            <p:nvPr/>
          </p:nvSpPr>
          <p:spPr>
            <a:xfrm>
              <a:off x="5292080" y="4046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7" name="Imagem 105" descr="Generalidades especializadas: A rolha pedagógica"/>
            <p:cNvPicPr>
              <a:picLocks noChangeAspect="1" noChangeArrowheads="1"/>
            </p:cNvPicPr>
            <p:nvPr/>
          </p:nvPicPr>
          <p:blipFill>
            <a:blip r:embed="rId6" cstate="print">
              <a:lum bright="30000"/>
            </a:blip>
            <a:srcRect/>
            <a:stretch>
              <a:fillRect/>
            </a:stretch>
          </p:blipFill>
          <p:spPr bwMode="auto">
            <a:xfrm>
              <a:off x="5360320" y="517616"/>
              <a:ext cx="433388" cy="358775"/>
            </a:xfrm>
            <a:prstGeom prst="rect">
              <a:avLst/>
            </a:prstGeom>
            <a:noFill/>
          </p:spPr>
        </p:pic>
      </p:grpSp>
      <p:grpSp>
        <p:nvGrpSpPr>
          <p:cNvPr id="41" name="Grupo 51"/>
          <p:cNvGrpSpPr/>
          <p:nvPr/>
        </p:nvGrpSpPr>
        <p:grpSpPr>
          <a:xfrm>
            <a:off x="8244408" y="404664"/>
            <a:ext cx="576064" cy="576064"/>
            <a:chOff x="7956376" y="404664"/>
            <a:chExt cx="576064" cy="576064"/>
          </a:xfrm>
        </p:grpSpPr>
        <p:sp>
          <p:nvSpPr>
            <p:cNvPr id="21" name="Elipse 20"/>
            <p:cNvSpPr/>
            <p:nvPr/>
          </p:nvSpPr>
          <p:spPr>
            <a:xfrm>
              <a:off x="7956376" y="4046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8" name="Picture 6" descr="Equipamento De Escola De Madeira Da Régua Ilustração do Vetor - Ilustração  de régua, madeira: 11132535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028384" y="531264"/>
              <a:ext cx="450850" cy="334962"/>
            </a:xfrm>
            <a:prstGeom prst="rect">
              <a:avLst/>
            </a:prstGeom>
            <a:noFill/>
          </p:spPr>
        </p:pic>
      </p:grpSp>
      <p:grpSp>
        <p:nvGrpSpPr>
          <p:cNvPr id="42" name="Grupo 50"/>
          <p:cNvGrpSpPr/>
          <p:nvPr/>
        </p:nvGrpSpPr>
        <p:grpSpPr>
          <a:xfrm>
            <a:off x="6948264" y="404664"/>
            <a:ext cx="576064" cy="576064"/>
            <a:chOff x="6588224" y="404664"/>
            <a:chExt cx="576064" cy="576064"/>
          </a:xfrm>
        </p:grpSpPr>
        <p:sp>
          <p:nvSpPr>
            <p:cNvPr id="17" name="Elipse 16"/>
            <p:cNvSpPr/>
            <p:nvPr/>
          </p:nvSpPr>
          <p:spPr>
            <a:xfrm>
              <a:off x="6588224" y="4046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9" name="Imagem 103" descr="Relogio parede herweg tic tac redondo carvalho madeira 6478 em promoção |  Comprar nas lojas Casas Bahi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701176" y="502058"/>
              <a:ext cx="363537" cy="361950"/>
            </a:xfrm>
            <a:prstGeom prst="rect">
              <a:avLst/>
            </a:prstGeom>
            <a:noFill/>
          </p:spPr>
        </p:pic>
      </p:grpSp>
      <p:grpSp>
        <p:nvGrpSpPr>
          <p:cNvPr id="44" name="Grupo 55"/>
          <p:cNvGrpSpPr/>
          <p:nvPr/>
        </p:nvGrpSpPr>
        <p:grpSpPr>
          <a:xfrm>
            <a:off x="395536" y="1196752"/>
            <a:ext cx="576064" cy="576064"/>
            <a:chOff x="467544" y="1844824"/>
            <a:chExt cx="576064" cy="576064"/>
          </a:xfrm>
        </p:grpSpPr>
        <p:sp>
          <p:nvSpPr>
            <p:cNvPr id="5" name="Elipse 4"/>
            <p:cNvSpPr/>
            <p:nvPr/>
          </p:nvSpPr>
          <p:spPr>
            <a:xfrm>
              <a:off x="467544" y="184482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3" name="Imagem 93" descr="pagaie pour illustration vectorielle kayak ou canoë - Telecharger Vectoriel  Gratuit, Clipart Graphique, Vecteur Dessins et Pictogramme Gratuit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56646" y="1946672"/>
              <a:ext cx="360362" cy="330200"/>
            </a:xfrm>
            <a:prstGeom prst="rect">
              <a:avLst/>
            </a:prstGeom>
            <a:noFill/>
          </p:spPr>
        </p:pic>
      </p:grpSp>
      <p:grpSp>
        <p:nvGrpSpPr>
          <p:cNvPr id="46" name="Grupo 56"/>
          <p:cNvGrpSpPr/>
          <p:nvPr/>
        </p:nvGrpSpPr>
        <p:grpSpPr>
          <a:xfrm>
            <a:off x="1691680" y="1196752"/>
            <a:ext cx="576064" cy="576064"/>
            <a:chOff x="1619672" y="1844824"/>
            <a:chExt cx="576064" cy="576064"/>
          </a:xfrm>
        </p:grpSpPr>
        <p:sp>
          <p:nvSpPr>
            <p:cNvPr id="8" name="Elipse 7"/>
            <p:cNvSpPr/>
            <p:nvPr/>
          </p:nvSpPr>
          <p:spPr>
            <a:xfrm>
              <a:off x="1619672" y="184482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4" name="Imagem 142" descr="Regador De Praia Brinquedo Infantil P/ Bebê Poliplac nas americanas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736069" y="1933925"/>
              <a:ext cx="360363" cy="360363"/>
            </a:xfrm>
            <a:prstGeom prst="rect">
              <a:avLst/>
            </a:prstGeom>
            <a:noFill/>
          </p:spPr>
        </p:pic>
      </p:grpSp>
      <p:grpSp>
        <p:nvGrpSpPr>
          <p:cNvPr id="50" name="Grupo 57"/>
          <p:cNvGrpSpPr/>
          <p:nvPr/>
        </p:nvGrpSpPr>
        <p:grpSpPr>
          <a:xfrm>
            <a:off x="3059832" y="1196752"/>
            <a:ext cx="576064" cy="576064"/>
            <a:chOff x="2771800" y="1844824"/>
            <a:chExt cx="576064" cy="576064"/>
          </a:xfrm>
        </p:grpSpPr>
        <p:sp>
          <p:nvSpPr>
            <p:cNvPr id="14" name="Elipse 13"/>
            <p:cNvSpPr/>
            <p:nvPr/>
          </p:nvSpPr>
          <p:spPr>
            <a:xfrm>
              <a:off x="2771800" y="184482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5" name="Imagem 140" descr="Raio - Desenho de duuuk - Gartic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892960" y="1947896"/>
              <a:ext cx="355600" cy="388938"/>
            </a:xfrm>
            <a:prstGeom prst="rect">
              <a:avLst/>
            </a:prstGeom>
            <a:noFill/>
          </p:spPr>
        </p:pic>
      </p:grpSp>
      <p:grpSp>
        <p:nvGrpSpPr>
          <p:cNvPr id="51" name="Grupo 62"/>
          <p:cNvGrpSpPr/>
          <p:nvPr/>
        </p:nvGrpSpPr>
        <p:grpSpPr>
          <a:xfrm>
            <a:off x="4283968" y="1196752"/>
            <a:ext cx="576064" cy="576064"/>
            <a:chOff x="3995936" y="1844824"/>
            <a:chExt cx="576064" cy="576064"/>
          </a:xfrm>
        </p:grpSpPr>
        <p:sp>
          <p:nvSpPr>
            <p:cNvPr id="10" name="Elipse 9"/>
            <p:cNvSpPr/>
            <p:nvPr/>
          </p:nvSpPr>
          <p:spPr>
            <a:xfrm>
              <a:off x="3995936" y="184482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9" name="Imagem 134" descr="Desenho de Robô alto pintado e colorido por Andre10 o dia 04 de Maio do 2013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4099008" y="1930480"/>
              <a:ext cx="360363" cy="401638"/>
            </a:xfrm>
            <a:prstGeom prst="rect">
              <a:avLst/>
            </a:prstGeom>
            <a:noFill/>
          </p:spPr>
        </p:pic>
      </p:grpSp>
      <p:grpSp>
        <p:nvGrpSpPr>
          <p:cNvPr id="52" name="Grupo 63"/>
          <p:cNvGrpSpPr/>
          <p:nvPr/>
        </p:nvGrpSpPr>
        <p:grpSpPr>
          <a:xfrm>
            <a:off x="5652120" y="1196752"/>
            <a:ext cx="576064" cy="576064"/>
            <a:chOff x="5292080" y="1844824"/>
            <a:chExt cx="576064" cy="576064"/>
          </a:xfrm>
        </p:grpSpPr>
        <p:sp>
          <p:nvSpPr>
            <p:cNvPr id="29" name="Elipse 28"/>
            <p:cNvSpPr/>
            <p:nvPr/>
          </p:nvSpPr>
          <p:spPr>
            <a:xfrm>
              <a:off x="5292080" y="184482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0" name="Picture 14" descr="Rio - ícones de natureza grátis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364088" y="1957776"/>
              <a:ext cx="431800" cy="374650"/>
            </a:xfrm>
            <a:prstGeom prst="rect">
              <a:avLst/>
            </a:prstGeom>
            <a:noFill/>
          </p:spPr>
        </p:pic>
      </p:grpSp>
      <p:grpSp>
        <p:nvGrpSpPr>
          <p:cNvPr id="56" name="Grupo 64"/>
          <p:cNvGrpSpPr/>
          <p:nvPr/>
        </p:nvGrpSpPr>
        <p:grpSpPr>
          <a:xfrm>
            <a:off x="6948264" y="1196752"/>
            <a:ext cx="576064" cy="576064"/>
            <a:chOff x="6588224" y="1844824"/>
            <a:chExt cx="576064" cy="576064"/>
          </a:xfrm>
        </p:grpSpPr>
        <p:sp>
          <p:nvSpPr>
            <p:cNvPr id="12" name="Elipse 11"/>
            <p:cNvSpPr/>
            <p:nvPr/>
          </p:nvSpPr>
          <p:spPr>
            <a:xfrm>
              <a:off x="6588224" y="184482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1" name="Imagem 60" descr="Rei dos desenhos animados, segurando um cetro de ouro Vetor Premium | Rei  dos desenhos, Cartoon cartoon, História da rapunzel"/>
            <p:cNvPicPr/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701176" y="1944128"/>
              <a:ext cx="331825" cy="372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7" name="Grupo 65"/>
          <p:cNvGrpSpPr/>
          <p:nvPr/>
        </p:nvGrpSpPr>
        <p:grpSpPr>
          <a:xfrm>
            <a:off x="8244408" y="1196752"/>
            <a:ext cx="576064" cy="576064"/>
            <a:chOff x="7956376" y="1844824"/>
            <a:chExt cx="576064" cy="576064"/>
          </a:xfrm>
        </p:grpSpPr>
        <p:sp>
          <p:nvSpPr>
            <p:cNvPr id="20" name="Elipse 19"/>
            <p:cNvSpPr/>
            <p:nvPr/>
          </p:nvSpPr>
          <p:spPr>
            <a:xfrm>
              <a:off x="7956376" y="184482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2" name="Imagem 136" descr="Ilustração da rede pintada ilustração do vetor. Ilustração de rede -  54203943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8059448" y="1961544"/>
              <a:ext cx="379412" cy="365125"/>
            </a:xfrm>
            <a:prstGeom prst="rect">
              <a:avLst/>
            </a:prstGeom>
            <a:noFill/>
          </p:spPr>
        </p:pic>
      </p:grpSp>
      <p:grpSp>
        <p:nvGrpSpPr>
          <p:cNvPr id="58" name="Grupo 85"/>
          <p:cNvGrpSpPr/>
          <p:nvPr/>
        </p:nvGrpSpPr>
        <p:grpSpPr>
          <a:xfrm>
            <a:off x="395536" y="1995662"/>
            <a:ext cx="576064" cy="576064"/>
            <a:chOff x="467544" y="3140968"/>
            <a:chExt cx="576064" cy="576064"/>
          </a:xfrm>
        </p:grpSpPr>
        <p:sp>
          <p:nvSpPr>
            <p:cNvPr id="19" name="Elipse 18"/>
            <p:cNvSpPr/>
            <p:nvPr/>
          </p:nvSpPr>
          <p:spPr>
            <a:xfrm>
              <a:off x="467544" y="3140968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7" name="Imagem 76" descr="Como Desenhar uma Bicicleta. Hoje você aprenderá como desenhar uma… | by  Como Desenhar Bem | Medium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 rot="10800000" flipV="1">
              <a:off x="568585" y="3231215"/>
              <a:ext cx="385762" cy="396875"/>
            </a:xfrm>
            <a:prstGeom prst="rect">
              <a:avLst/>
            </a:prstGeom>
            <a:noFill/>
          </p:spPr>
        </p:pic>
      </p:grpSp>
      <p:grpSp>
        <p:nvGrpSpPr>
          <p:cNvPr id="63" name="Grupo 88"/>
          <p:cNvGrpSpPr/>
          <p:nvPr/>
        </p:nvGrpSpPr>
        <p:grpSpPr>
          <a:xfrm>
            <a:off x="1691680" y="1988840"/>
            <a:ext cx="576064" cy="576064"/>
            <a:chOff x="1619672" y="3212976"/>
            <a:chExt cx="576064" cy="576064"/>
          </a:xfrm>
        </p:grpSpPr>
        <p:sp>
          <p:nvSpPr>
            <p:cNvPr id="24" name="Elipse 23"/>
            <p:cNvSpPr/>
            <p:nvPr/>
          </p:nvSpPr>
          <p:spPr>
            <a:xfrm>
              <a:off x="1619672" y="3212976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8" name="Picture 8" descr="Pato desenho Vetores de Stock, Ilustrações Vetoriais Free Pato desenho |  Depositphotos®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1700306" y="3322488"/>
              <a:ext cx="434975" cy="323850"/>
            </a:xfrm>
            <a:prstGeom prst="rect">
              <a:avLst/>
            </a:prstGeom>
            <a:noFill/>
          </p:spPr>
        </p:pic>
      </p:grpSp>
      <p:grpSp>
        <p:nvGrpSpPr>
          <p:cNvPr id="64" name="Grupo 89"/>
          <p:cNvGrpSpPr/>
          <p:nvPr/>
        </p:nvGrpSpPr>
        <p:grpSpPr>
          <a:xfrm>
            <a:off x="3044066" y="1988840"/>
            <a:ext cx="576064" cy="576064"/>
            <a:chOff x="2771800" y="3212976"/>
            <a:chExt cx="576064" cy="576064"/>
          </a:xfrm>
        </p:grpSpPr>
        <p:sp>
          <p:nvSpPr>
            <p:cNvPr id="9" name="Elipse 8"/>
            <p:cNvSpPr/>
            <p:nvPr/>
          </p:nvSpPr>
          <p:spPr>
            <a:xfrm>
              <a:off x="2771800" y="3212976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9" name="Imagem 62" descr="Gato preto e branco dos desenhos animados | Vetor Premium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2889938" y="3310862"/>
              <a:ext cx="349250" cy="357187"/>
            </a:xfrm>
            <a:prstGeom prst="rect">
              <a:avLst/>
            </a:prstGeom>
            <a:noFill/>
          </p:spPr>
        </p:pic>
      </p:grpSp>
      <p:grpSp>
        <p:nvGrpSpPr>
          <p:cNvPr id="65" name="Grupo 90"/>
          <p:cNvGrpSpPr/>
          <p:nvPr/>
        </p:nvGrpSpPr>
        <p:grpSpPr>
          <a:xfrm>
            <a:off x="4283968" y="1988840"/>
            <a:ext cx="576064" cy="576064"/>
            <a:chOff x="3995936" y="3212976"/>
            <a:chExt cx="576064" cy="576064"/>
          </a:xfrm>
        </p:grpSpPr>
        <p:sp>
          <p:nvSpPr>
            <p:cNvPr id="11" name="Elipse 10"/>
            <p:cNvSpPr/>
            <p:nvPr/>
          </p:nvSpPr>
          <p:spPr>
            <a:xfrm>
              <a:off x="3995936" y="3212976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0" name="Imagem 128" descr="Dibujo para colorear llaves - Dibujos Para Imprimir Gratis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4107309" y="3286819"/>
              <a:ext cx="320675" cy="430213"/>
            </a:xfrm>
            <a:prstGeom prst="rect">
              <a:avLst/>
            </a:prstGeom>
            <a:noFill/>
          </p:spPr>
        </p:pic>
      </p:grpSp>
      <p:grpSp>
        <p:nvGrpSpPr>
          <p:cNvPr id="66" name="Grupo 91"/>
          <p:cNvGrpSpPr/>
          <p:nvPr/>
        </p:nvGrpSpPr>
        <p:grpSpPr>
          <a:xfrm>
            <a:off x="5652120" y="1988840"/>
            <a:ext cx="576064" cy="576064"/>
            <a:chOff x="5292080" y="3212976"/>
            <a:chExt cx="576064" cy="576064"/>
          </a:xfrm>
        </p:grpSpPr>
        <p:sp>
          <p:nvSpPr>
            <p:cNvPr id="30" name="Elipse 29"/>
            <p:cNvSpPr/>
            <p:nvPr/>
          </p:nvSpPr>
          <p:spPr>
            <a:xfrm>
              <a:off x="5292080" y="3212976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1" name="Imagem 138" descr="Alinne lopes,Artes,habilidades,talentos...: Como Desenhar uma bola de  futebol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5407218" y="3316714"/>
              <a:ext cx="352425" cy="357188"/>
            </a:xfrm>
            <a:prstGeom prst="rect">
              <a:avLst/>
            </a:prstGeom>
            <a:noFill/>
          </p:spPr>
        </p:pic>
      </p:grpSp>
      <p:grpSp>
        <p:nvGrpSpPr>
          <p:cNvPr id="81" name="Grupo 92"/>
          <p:cNvGrpSpPr/>
          <p:nvPr/>
        </p:nvGrpSpPr>
        <p:grpSpPr>
          <a:xfrm>
            <a:off x="6948264" y="1988840"/>
            <a:ext cx="576064" cy="576064"/>
            <a:chOff x="6588224" y="3212976"/>
            <a:chExt cx="576064" cy="576064"/>
          </a:xfrm>
        </p:grpSpPr>
        <p:sp>
          <p:nvSpPr>
            <p:cNvPr id="33" name="Elipse 32"/>
            <p:cNvSpPr/>
            <p:nvPr/>
          </p:nvSpPr>
          <p:spPr>
            <a:xfrm>
              <a:off x="6588224" y="3212976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2" name="Imagem 132" descr="Close Up De Couro Do Chapéu De Vaqueiro Imagem de Stock - Imagem de chapéu,  vaqueiro: 52924415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6668858" y="3319488"/>
              <a:ext cx="433387" cy="312737"/>
            </a:xfrm>
            <a:prstGeom prst="rect">
              <a:avLst/>
            </a:prstGeom>
            <a:noFill/>
          </p:spPr>
        </p:pic>
      </p:grpSp>
      <p:grpSp>
        <p:nvGrpSpPr>
          <p:cNvPr id="82" name="Grupo 93"/>
          <p:cNvGrpSpPr/>
          <p:nvPr/>
        </p:nvGrpSpPr>
        <p:grpSpPr>
          <a:xfrm>
            <a:off x="8244408" y="1988840"/>
            <a:ext cx="576064" cy="576064"/>
            <a:chOff x="7956376" y="3212976"/>
            <a:chExt cx="576064" cy="576064"/>
          </a:xfrm>
        </p:grpSpPr>
        <p:sp>
          <p:nvSpPr>
            <p:cNvPr id="36" name="Elipse 35"/>
            <p:cNvSpPr/>
            <p:nvPr/>
          </p:nvSpPr>
          <p:spPr>
            <a:xfrm>
              <a:off x="7956376" y="3212976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3" name="Imagem 72" descr="Desenho de Barco de vela pintado e colorido por Usuário não registrado o  dia 09 de Dezembro do 2016"/>
            <p:cNvPicPr/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8027288" y="3322488"/>
              <a:ext cx="427518" cy="329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3" name="Grupo 94"/>
          <p:cNvGrpSpPr/>
          <p:nvPr/>
        </p:nvGrpSpPr>
        <p:grpSpPr>
          <a:xfrm>
            <a:off x="395536" y="2780928"/>
            <a:ext cx="576064" cy="576064"/>
            <a:chOff x="467544" y="4581128"/>
            <a:chExt cx="576064" cy="576064"/>
          </a:xfrm>
        </p:grpSpPr>
        <p:sp>
          <p:nvSpPr>
            <p:cNvPr id="22" name="Elipse 21"/>
            <p:cNvSpPr/>
            <p:nvPr/>
          </p:nvSpPr>
          <p:spPr>
            <a:xfrm>
              <a:off x="467544" y="4581128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4" name="Imagem 73" descr="Desenhos infantis de motos. Desenhos de motos"/>
            <p:cNvPicPr/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565430" y="4733770"/>
              <a:ext cx="384987" cy="233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4" name="Grupo 95"/>
          <p:cNvGrpSpPr/>
          <p:nvPr/>
        </p:nvGrpSpPr>
        <p:grpSpPr>
          <a:xfrm>
            <a:off x="1691680" y="2780928"/>
            <a:ext cx="576064" cy="576064"/>
            <a:chOff x="1547664" y="4581128"/>
            <a:chExt cx="576064" cy="576064"/>
          </a:xfrm>
        </p:grpSpPr>
        <p:sp>
          <p:nvSpPr>
            <p:cNvPr id="6" name="Elipse 5"/>
            <p:cNvSpPr/>
            <p:nvPr/>
          </p:nvSpPr>
          <p:spPr>
            <a:xfrm>
              <a:off x="1547664" y="4581128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5" name="Imagem 74" descr="Vetor Premium | Trem bonito dos desenhos animados"/>
            <p:cNvPicPr/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1642550" y="4730770"/>
              <a:ext cx="391175" cy="2445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5" name="Grupo 96"/>
          <p:cNvGrpSpPr/>
          <p:nvPr/>
        </p:nvGrpSpPr>
        <p:grpSpPr>
          <a:xfrm>
            <a:off x="3012534" y="2780928"/>
            <a:ext cx="576064" cy="576064"/>
            <a:chOff x="2771800" y="4581128"/>
            <a:chExt cx="576064" cy="576064"/>
          </a:xfrm>
        </p:grpSpPr>
        <p:sp>
          <p:nvSpPr>
            <p:cNvPr id="25" name="Elipse 24"/>
            <p:cNvSpPr/>
            <p:nvPr/>
          </p:nvSpPr>
          <p:spPr>
            <a:xfrm>
              <a:off x="2771800" y="4581128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6" name="Imagem 75" descr="Desenho de Skate II pintado e colorido por Usuário não registrado o dia 11  de Abril do 2010"/>
            <p:cNvPicPr/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2869686" y="4682014"/>
              <a:ext cx="379272" cy="34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6" name="Grupo 97"/>
          <p:cNvGrpSpPr/>
          <p:nvPr/>
        </p:nvGrpSpPr>
        <p:grpSpPr>
          <a:xfrm>
            <a:off x="4283968" y="2780928"/>
            <a:ext cx="576064" cy="576064"/>
            <a:chOff x="3995936" y="4581128"/>
            <a:chExt cx="576064" cy="576064"/>
          </a:xfrm>
        </p:grpSpPr>
        <p:sp>
          <p:nvSpPr>
            <p:cNvPr id="27" name="Elipse 26"/>
            <p:cNvSpPr/>
            <p:nvPr/>
          </p:nvSpPr>
          <p:spPr>
            <a:xfrm>
              <a:off x="3995936" y="4581128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7" name="Imagem 76" descr="Vetor Premium | Desenho de cavalo sorridente"/>
            <p:cNvPicPr/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4105448" y="4679014"/>
              <a:ext cx="379272" cy="34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9" name="Grupo 99"/>
          <p:cNvGrpSpPr/>
          <p:nvPr/>
        </p:nvGrpSpPr>
        <p:grpSpPr>
          <a:xfrm>
            <a:off x="5652120" y="2780928"/>
            <a:ext cx="576064" cy="576064"/>
            <a:chOff x="5292080" y="4581128"/>
            <a:chExt cx="576064" cy="576064"/>
          </a:xfrm>
        </p:grpSpPr>
        <p:sp>
          <p:nvSpPr>
            <p:cNvPr id="31" name="Elipse 30"/>
            <p:cNvSpPr/>
            <p:nvPr/>
          </p:nvSpPr>
          <p:spPr>
            <a:xfrm>
              <a:off x="5292080" y="4581128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8" name="Imagem 77" descr="Desenho de Carro moderno pintado e colorido por Lelipe o dia 12 de Junho do  2013"/>
            <p:cNvPicPr/>
            <p:nvPr/>
          </p:nvPicPr>
          <p:blipFill>
            <a:blip r:embed="rId27" cstate="print"/>
            <a:srcRect/>
            <a:stretch>
              <a:fillRect/>
            </a:stretch>
          </p:blipFill>
          <p:spPr bwMode="auto">
            <a:xfrm>
              <a:off x="5392966" y="4725144"/>
              <a:ext cx="384352" cy="28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0" name="Grupo 100"/>
          <p:cNvGrpSpPr/>
          <p:nvPr/>
        </p:nvGrpSpPr>
        <p:grpSpPr>
          <a:xfrm>
            <a:off x="6948264" y="2780928"/>
            <a:ext cx="576064" cy="576064"/>
            <a:chOff x="6588224" y="4581128"/>
            <a:chExt cx="576064" cy="576064"/>
          </a:xfrm>
        </p:grpSpPr>
        <p:sp>
          <p:nvSpPr>
            <p:cNvPr id="34" name="Elipse 33"/>
            <p:cNvSpPr/>
            <p:nvPr/>
          </p:nvSpPr>
          <p:spPr>
            <a:xfrm>
              <a:off x="6588224" y="4581128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9" name="Imagem 78" descr="Barco, Madeira, Remo, Simples, Pequenas, Banco, Leme - Barco De Pescador  Desenho Png, Transparent Png - kindpng"/>
            <p:cNvPicPr/>
            <p:nvPr/>
          </p:nvPicPr>
          <p:blipFill>
            <a:blip r:embed="rId28" cstate="print"/>
            <a:srcRect/>
            <a:stretch>
              <a:fillRect/>
            </a:stretch>
          </p:blipFill>
          <p:spPr bwMode="auto">
            <a:xfrm>
              <a:off x="6668858" y="4725144"/>
              <a:ext cx="384711" cy="237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1" name="Grupo 101"/>
          <p:cNvGrpSpPr/>
          <p:nvPr/>
        </p:nvGrpSpPr>
        <p:grpSpPr>
          <a:xfrm>
            <a:off x="8244408" y="2780928"/>
            <a:ext cx="576064" cy="576064"/>
            <a:chOff x="7956376" y="4581128"/>
            <a:chExt cx="576064" cy="576064"/>
          </a:xfrm>
        </p:grpSpPr>
        <p:sp>
          <p:nvSpPr>
            <p:cNvPr id="37" name="Elipse 36"/>
            <p:cNvSpPr/>
            <p:nvPr/>
          </p:nvSpPr>
          <p:spPr>
            <a:xfrm>
              <a:off x="7956376" y="4581128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80" name="Imagem 79" descr="Desenho de Cachorro pintado e colorido por Usuário não registrado o dia 02  de Agosto do 2011"/>
            <p:cNvPicPr/>
            <p:nvPr/>
          </p:nvPicPr>
          <p:blipFill>
            <a:blip r:embed="rId29" cstate="print"/>
            <a:srcRect/>
            <a:stretch>
              <a:fillRect/>
            </a:stretch>
          </p:blipFill>
          <p:spPr bwMode="auto">
            <a:xfrm>
              <a:off x="8062888" y="4687640"/>
              <a:ext cx="363087" cy="34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" name="Grupo 85"/>
          <p:cNvGrpSpPr/>
          <p:nvPr/>
        </p:nvGrpSpPr>
        <p:grpSpPr>
          <a:xfrm>
            <a:off x="394076" y="3525718"/>
            <a:ext cx="577524" cy="576064"/>
            <a:chOff x="2770340" y="5805264"/>
            <a:chExt cx="577524" cy="576064"/>
          </a:xfrm>
        </p:grpSpPr>
        <p:sp>
          <p:nvSpPr>
            <p:cNvPr id="87" name="Elipse 86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8" name="Retângulo 87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36" name="Elipse 135"/>
          <p:cNvSpPr/>
          <p:nvPr/>
        </p:nvSpPr>
        <p:spPr>
          <a:xfrm>
            <a:off x="2987824" y="5877272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7" name="Elipse 136"/>
          <p:cNvSpPr/>
          <p:nvPr/>
        </p:nvSpPr>
        <p:spPr>
          <a:xfrm>
            <a:off x="8172400" y="5085184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8" name="Elipse 137"/>
          <p:cNvSpPr/>
          <p:nvPr/>
        </p:nvSpPr>
        <p:spPr>
          <a:xfrm>
            <a:off x="6876256" y="5085184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9" name="Elipse 138"/>
          <p:cNvSpPr/>
          <p:nvPr/>
        </p:nvSpPr>
        <p:spPr>
          <a:xfrm>
            <a:off x="5580112" y="5085184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0" name="Elipse 139"/>
          <p:cNvSpPr/>
          <p:nvPr/>
        </p:nvSpPr>
        <p:spPr>
          <a:xfrm>
            <a:off x="4283968" y="5085184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1" name="Elipse 140"/>
          <p:cNvSpPr/>
          <p:nvPr/>
        </p:nvSpPr>
        <p:spPr>
          <a:xfrm>
            <a:off x="2981002" y="5085184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2" name="Elipse 141"/>
          <p:cNvSpPr/>
          <p:nvPr/>
        </p:nvSpPr>
        <p:spPr>
          <a:xfrm>
            <a:off x="4283968" y="5877272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3" name="Elipse 142"/>
          <p:cNvSpPr/>
          <p:nvPr/>
        </p:nvSpPr>
        <p:spPr>
          <a:xfrm>
            <a:off x="5580112" y="5877272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4" name="Elipse 143"/>
          <p:cNvSpPr/>
          <p:nvPr/>
        </p:nvSpPr>
        <p:spPr>
          <a:xfrm>
            <a:off x="6876256" y="5877272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5" name="Elipse 144"/>
          <p:cNvSpPr/>
          <p:nvPr/>
        </p:nvSpPr>
        <p:spPr>
          <a:xfrm>
            <a:off x="8172400" y="5877272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93" name="Grupo 85"/>
          <p:cNvGrpSpPr/>
          <p:nvPr/>
        </p:nvGrpSpPr>
        <p:grpSpPr>
          <a:xfrm>
            <a:off x="1660901" y="3529583"/>
            <a:ext cx="577524" cy="576064"/>
            <a:chOff x="2770340" y="5805264"/>
            <a:chExt cx="577524" cy="576064"/>
          </a:xfrm>
        </p:grpSpPr>
        <p:sp>
          <p:nvSpPr>
            <p:cNvPr id="148" name="Elipse 147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9" name="Retângulo 148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94" name="Grupo 85"/>
          <p:cNvGrpSpPr/>
          <p:nvPr/>
        </p:nvGrpSpPr>
        <p:grpSpPr>
          <a:xfrm>
            <a:off x="2987824" y="3525391"/>
            <a:ext cx="577524" cy="576064"/>
            <a:chOff x="2770340" y="5805264"/>
            <a:chExt cx="577524" cy="576064"/>
          </a:xfrm>
        </p:grpSpPr>
        <p:sp>
          <p:nvSpPr>
            <p:cNvPr id="151" name="Elipse 150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2" name="Retângulo 151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95" name="Grupo 85"/>
          <p:cNvGrpSpPr/>
          <p:nvPr/>
        </p:nvGrpSpPr>
        <p:grpSpPr>
          <a:xfrm>
            <a:off x="4283968" y="3525391"/>
            <a:ext cx="577524" cy="576064"/>
            <a:chOff x="2770340" y="5805264"/>
            <a:chExt cx="577524" cy="576064"/>
          </a:xfrm>
        </p:grpSpPr>
        <p:sp>
          <p:nvSpPr>
            <p:cNvPr id="154" name="Elipse 153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5" name="Retângulo 154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96" name="Grupo 85"/>
          <p:cNvGrpSpPr/>
          <p:nvPr/>
        </p:nvGrpSpPr>
        <p:grpSpPr>
          <a:xfrm>
            <a:off x="5589637" y="3525391"/>
            <a:ext cx="577524" cy="576064"/>
            <a:chOff x="2770340" y="5805264"/>
            <a:chExt cx="577524" cy="576064"/>
          </a:xfrm>
        </p:grpSpPr>
        <p:sp>
          <p:nvSpPr>
            <p:cNvPr id="157" name="Elipse 156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8" name="Retângulo 157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97" name="Grupo 85"/>
          <p:cNvGrpSpPr/>
          <p:nvPr/>
        </p:nvGrpSpPr>
        <p:grpSpPr>
          <a:xfrm>
            <a:off x="6948264" y="3501008"/>
            <a:ext cx="577524" cy="576064"/>
            <a:chOff x="2770340" y="5805264"/>
            <a:chExt cx="577524" cy="576064"/>
          </a:xfrm>
        </p:grpSpPr>
        <p:sp>
          <p:nvSpPr>
            <p:cNvPr id="160" name="Elipse 159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1" name="Retângulo 160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98" name="Grupo 85"/>
          <p:cNvGrpSpPr/>
          <p:nvPr/>
        </p:nvGrpSpPr>
        <p:grpSpPr>
          <a:xfrm>
            <a:off x="8244408" y="3501008"/>
            <a:ext cx="577524" cy="576064"/>
            <a:chOff x="2770340" y="5805264"/>
            <a:chExt cx="577524" cy="576064"/>
          </a:xfrm>
        </p:grpSpPr>
        <p:sp>
          <p:nvSpPr>
            <p:cNvPr id="163" name="Elipse 162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4" name="Retângulo 163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0" name="Grupo 85"/>
          <p:cNvGrpSpPr/>
          <p:nvPr/>
        </p:nvGrpSpPr>
        <p:grpSpPr>
          <a:xfrm>
            <a:off x="1645550" y="4293096"/>
            <a:ext cx="577524" cy="576064"/>
            <a:chOff x="2770340" y="5805264"/>
            <a:chExt cx="577524" cy="576064"/>
          </a:xfrm>
        </p:grpSpPr>
        <p:sp>
          <p:nvSpPr>
            <p:cNvPr id="166" name="Elipse 165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7" name="Retângulo 166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1" name="Grupo 85"/>
          <p:cNvGrpSpPr/>
          <p:nvPr/>
        </p:nvGrpSpPr>
        <p:grpSpPr>
          <a:xfrm>
            <a:off x="2987824" y="4293096"/>
            <a:ext cx="577524" cy="576064"/>
            <a:chOff x="2770340" y="5805264"/>
            <a:chExt cx="577524" cy="576064"/>
          </a:xfrm>
        </p:grpSpPr>
        <p:sp>
          <p:nvSpPr>
            <p:cNvPr id="169" name="Elipse 168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0" name="Retângulo 169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2" name="Grupo 85"/>
          <p:cNvGrpSpPr/>
          <p:nvPr/>
        </p:nvGrpSpPr>
        <p:grpSpPr>
          <a:xfrm>
            <a:off x="4292594" y="4298722"/>
            <a:ext cx="577524" cy="576064"/>
            <a:chOff x="2770340" y="5805264"/>
            <a:chExt cx="577524" cy="576064"/>
          </a:xfrm>
        </p:grpSpPr>
        <p:sp>
          <p:nvSpPr>
            <p:cNvPr id="172" name="Elipse 171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3" name="Retângulo 172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3" name="Grupo 85"/>
          <p:cNvGrpSpPr/>
          <p:nvPr/>
        </p:nvGrpSpPr>
        <p:grpSpPr>
          <a:xfrm>
            <a:off x="5580112" y="4293096"/>
            <a:ext cx="577524" cy="576064"/>
            <a:chOff x="2770340" y="5805264"/>
            <a:chExt cx="577524" cy="576064"/>
          </a:xfrm>
        </p:grpSpPr>
        <p:sp>
          <p:nvSpPr>
            <p:cNvPr id="175" name="Elipse 174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6" name="Retângulo 175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4" name="Grupo 85"/>
          <p:cNvGrpSpPr/>
          <p:nvPr/>
        </p:nvGrpSpPr>
        <p:grpSpPr>
          <a:xfrm>
            <a:off x="6948264" y="4293096"/>
            <a:ext cx="577524" cy="576064"/>
            <a:chOff x="2770340" y="5805264"/>
            <a:chExt cx="577524" cy="576064"/>
          </a:xfrm>
        </p:grpSpPr>
        <p:sp>
          <p:nvSpPr>
            <p:cNvPr id="178" name="Elipse 177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9" name="Retângulo 178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5" name="Grupo 85"/>
          <p:cNvGrpSpPr/>
          <p:nvPr/>
        </p:nvGrpSpPr>
        <p:grpSpPr>
          <a:xfrm>
            <a:off x="8234883" y="4259188"/>
            <a:ext cx="577524" cy="576064"/>
            <a:chOff x="2770340" y="5805264"/>
            <a:chExt cx="577524" cy="576064"/>
          </a:xfrm>
        </p:grpSpPr>
        <p:sp>
          <p:nvSpPr>
            <p:cNvPr id="181" name="Elipse 180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2" name="Retângulo 181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6" name="Grupo 85"/>
          <p:cNvGrpSpPr/>
          <p:nvPr/>
        </p:nvGrpSpPr>
        <p:grpSpPr>
          <a:xfrm>
            <a:off x="395536" y="4293096"/>
            <a:ext cx="577524" cy="576064"/>
            <a:chOff x="2770340" y="5805264"/>
            <a:chExt cx="577524" cy="576064"/>
          </a:xfrm>
        </p:grpSpPr>
        <p:sp>
          <p:nvSpPr>
            <p:cNvPr id="184" name="Elipse 183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5" name="Retângulo 184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4868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77692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74409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7583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422954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4209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3254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222839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218836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70024" y="220486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4099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60335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969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6032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52390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525272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36921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120755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86632" y="1197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12005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Retângulo 42"/>
          <p:cNvSpPr/>
          <p:nvPr/>
        </p:nvSpPr>
        <p:spPr>
          <a:xfrm>
            <a:off x="1763688" y="44624"/>
            <a:ext cx="552558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28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MAPA</a:t>
            </a:r>
            <a:r>
              <a:rPr lang="pt-BR" sz="28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pt-BR" sz="28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MODELO</a:t>
            </a:r>
            <a:endParaRPr lang="pt-BR" sz="28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4" name="Imagem 130" descr="Ilustração DE Rádio Dos Desenhos Animados Imagem vetorial - FreeImages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0368" y="5345920"/>
            <a:ext cx="366713" cy="338137"/>
          </a:xfrm>
          <a:prstGeom prst="rect">
            <a:avLst/>
          </a:prstGeom>
          <a:noFill/>
        </p:spPr>
      </p:pic>
      <p:pic>
        <p:nvPicPr>
          <p:cNvPr id="45" name="Imagem 69" descr="Rato engraçado dos desenhos animados cheira queijo | Vetor Premiu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07208" y="5360833"/>
            <a:ext cx="411162" cy="358775"/>
          </a:xfrm>
          <a:prstGeom prst="rect">
            <a:avLst/>
          </a:prstGeom>
          <a:noFill/>
        </p:spPr>
      </p:pic>
      <p:pic>
        <p:nvPicPr>
          <p:cNvPr id="50" name="Imagem 103" descr="Relogio parede herweg tic tac redondo carvalho madeira 6478 em promoção |  Comprar nas lojas Casas Bah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0392" y="6138008"/>
            <a:ext cx="363537" cy="361950"/>
          </a:xfrm>
          <a:prstGeom prst="rect">
            <a:avLst/>
          </a:prstGeom>
          <a:noFill/>
        </p:spPr>
      </p:pic>
      <p:pic>
        <p:nvPicPr>
          <p:cNvPr id="57" name="Imagem 56" descr="Desenho de Barco de vela pintado e colorido por Usuário não registrado o  dia 09 de Dezembro do 2016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59448" y="4221088"/>
            <a:ext cx="437515" cy="331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Imagem 132" descr="Close Up De Couro Do Chapéu De Vaqueiro Imagem de Stock - Imagem de chapéu,  vaqueiro: 529244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36928" y="2355707"/>
            <a:ext cx="433387" cy="312737"/>
          </a:xfrm>
          <a:prstGeom prst="rect">
            <a:avLst/>
          </a:prstGeom>
          <a:noFill/>
        </p:spPr>
      </p:pic>
      <p:pic>
        <p:nvPicPr>
          <p:cNvPr id="62" name="Imagem 62" descr="Gato preto e branco dos desenhos animados | Vetor Premiu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86744" y="2315472"/>
            <a:ext cx="349250" cy="357187"/>
          </a:xfrm>
          <a:prstGeom prst="rect">
            <a:avLst/>
          </a:prstGeom>
          <a:noFill/>
        </p:spPr>
      </p:pic>
      <p:pic>
        <p:nvPicPr>
          <p:cNvPr id="64" name="Imagem 136" descr="Ilustração da rede pintada ilustração do vetor. Ilustração de rede -  5420394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84168" y="2299460"/>
            <a:ext cx="379412" cy="365125"/>
          </a:xfrm>
          <a:prstGeom prst="rect">
            <a:avLst/>
          </a:prstGeom>
          <a:noFill/>
        </p:spPr>
      </p:pic>
      <p:sp>
        <p:nvSpPr>
          <p:cNvPr id="51" name="Elipse 50"/>
          <p:cNvSpPr/>
          <p:nvPr/>
        </p:nvSpPr>
        <p:spPr>
          <a:xfrm>
            <a:off x="4355976" y="2204864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6" name="Elipse 55"/>
          <p:cNvSpPr/>
          <p:nvPr/>
        </p:nvSpPr>
        <p:spPr>
          <a:xfrm>
            <a:off x="7956376" y="2204864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8" name="Elipse 57"/>
          <p:cNvSpPr/>
          <p:nvPr/>
        </p:nvSpPr>
        <p:spPr>
          <a:xfrm>
            <a:off x="7970231" y="4090927"/>
            <a:ext cx="576064" cy="57606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Elipse 64"/>
          <p:cNvSpPr/>
          <p:nvPr/>
        </p:nvSpPr>
        <p:spPr>
          <a:xfrm>
            <a:off x="4283968" y="32849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9" name="Grupo 85"/>
          <p:cNvGrpSpPr/>
          <p:nvPr/>
        </p:nvGrpSpPr>
        <p:grpSpPr>
          <a:xfrm>
            <a:off x="1399455" y="5243055"/>
            <a:ext cx="577524" cy="576064"/>
            <a:chOff x="2770340" y="5805264"/>
            <a:chExt cx="577524" cy="576064"/>
          </a:xfrm>
        </p:grpSpPr>
        <p:sp>
          <p:nvSpPr>
            <p:cNvPr id="52" name="Elipse 51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0" name="Retângulo 59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61" name="Grupo 85"/>
          <p:cNvGrpSpPr/>
          <p:nvPr/>
        </p:nvGrpSpPr>
        <p:grpSpPr>
          <a:xfrm>
            <a:off x="3706444" y="5229200"/>
            <a:ext cx="577524" cy="576064"/>
            <a:chOff x="2770340" y="5805264"/>
            <a:chExt cx="577524" cy="576064"/>
          </a:xfrm>
        </p:grpSpPr>
        <p:sp>
          <p:nvSpPr>
            <p:cNvPr id="63" name="Elipse 62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6" name="Retângulo 65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67" name="Grupo 85"/>
          <p:cNvGrpSpPr/>
          <p:nvPr/>
        </p:nvGrpSpPr>
        <p:grpSpPr>
          <a:xfrm>
            <a:off x="7996481" y="6021478"/>
            <a:ext cx="577524" cy="576064"/>
            <a:chOff x="2770340" y="5805264"/>
            <a:chExt cx="577524" cy="576064"/>
          </a:xfrm>
        </p:grpSpPr>
        <p:sp>
          <p:nvSpPr>
            <p:cNvPr id="68" name="Elipse 67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9" name="Retângulo 68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70" name="Grupo 85"/>
          <p:cNvGrpSpPr/>
          <p:nvPr/>
        </p:nvGrpSpPr>
        <p:grpSpPr>
          <a:xfrm>
            <a:off x="6012160" y="2191009"/>
            <a:ext cx="577524" cy="576064"/>
            <a:chOff x="2770340" y="5805264"/>
            <a:chExt cx="577524" cy="576064"/>
          </a:xfrm>
        </p:grpSpPr>
        <p:sp>
          <p:nvSpPr>
            <p:cNvPr id="71" name="Elipse 70"/>
            <p:cNvSpPr/>
            <p:nvPr/>
          </p:nvSpPr>
          <p:spPr>
            <a:xfrm>
              <a:off x="2771800" y="5805264"/>
              <a:ext cx="576064" cy="57606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2" name="Retângulo 71"/>
            <p:cNvSpPr/>
            <p:nvPr/>
          </p:nvSpPr>
          <p:spPr>
            <a:xfrm>
              <a:off x="2770340" y="5866378"/>
              <a:ext cx="57740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R/r</a:t>
              </a:r>
              <a:endParaRPr lang="pt-BR" sz="2800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6" grpId="0" animBg="1"/>
      <p:bldP spid="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63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476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484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348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384740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39641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2981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192813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19017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56376" y="1988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37170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573325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4376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2210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068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9482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32040" y="9247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94120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3" name="Imagem 32" descr="Desenho de Cachorro pintado e colorido por Usuário não registrado o dia 02  de Agosto do 20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75976"/>
            <a:ext cx="363087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Imagem 33" descr="Barco, Madeira, Remo, Simples, Pequenas, Banco, Leme - Barco De Pescador  Desenho Png, Transparent Png - kind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38072" y="1655620"/>
            <a:ext cx="386730" cy="23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Imagem 34" descr="Desenho de Barco de vela pintado e colorido por Usuário não registrado o  dia 09 de Dezembro do 2016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34304" y="2464967"/>
            <a:ext cx="427518" cy="329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Imagem 36" descr="Desenho de Carro moderno pintado e colorido por Lelipe o dia 12 de Junho do  2013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20856" y="5085184"/>
            <a:ext cx="384352" cy="2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Imagem 37" descr="Vetor Premium | Desenho de cavalo sorridente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632" y="4077072"/>
            <a:ext cx="379272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Imagem 38" descr="Desenho de Skate II pintado e colorido por Usuário não registrado o dia 11  de Abril do 2010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100392" y="3808838"/>
            <a:ext cx="379272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Imagem 39" descr="Vetor Premium | Trem bonito dos desenhos animados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987824" y="3140968"/>
            <a:ext cx="391175" cy="244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Imagem 40" descr="Desenhos infantis de motos. Desenhos de motos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05528" y="1114864"/>
            <a:ext cx="384987" cy="23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Imagem 41" descr="Rei dos desenhos animados, segurando um cetro de ouro Vetor Premium | Rei  dos desenhos, Cartoon cartoon, História da rapunzel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72696" y="1992608"/>
            <a:ext cx="331825" cy="372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4" descr="Rio - ícones de natureza grátis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084168" y="2002488"/>
            <a:ext cx="431800" cy="374650"/>
          </a:xfrm>
          <a:prstGeom prst="rect">
            <a:avLst/>
          </a:prstGeom>
          <a:noFill/>
        </p:spPr>
      </p:pic>
      <p:pic>
        <p:nvPicPr>
          <p:cNvPr id="132" name="Imagem 132" descr="Close Up De Couro Do Chapéu De Vaqueiro Imagem de Stock - Imagem de chapéu,  vaqueiro: 5292441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24128" y="3195560"/>
            <a:ext cx="433387" cy="312737"/>
          </a:xfrm>
          <a:prstGeom prst="rect">
            <a:avLst/>
          </a:prstGeom>
          <a:noFill/>
        </p:spPr>
      </p:pic>
      <p:pic>
        <p:nvPicPr>
          <p:cNvPr id="134" name="Imagem 134" descr="Desenho de Robô alto pintado e colorido por Andre10 o dia 04 de Maio do 201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55680" y="2074496"/>
            <a:ext cx="360363" cy="401638"/>
          </a:xfrm>
          <a:prstGeom prst="rect">
            <a:avLst/>
          </a:prstGeom>
          <a:noFill/>
        </p:spPr>
      </p:pic>
      <p:pic>
        <p:nvPicPr>
          <p:cNvPr id="3" name="Imagem 136" descr="Ilustração da rede pintada ilustração do vetor. Ilustração de rede -  5420394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489304" y="5026824"/>
            <a:ext cx="379412" cy="365125"/>
          </a:xfrm>
          <a:prstGeom prst="rect">
            <a:avLst/>
          </a:prstGeom>
          <a:noFill/>
        </p:spPr>
      </p:pic>
      <p:pic>
        <p:nvPicPr>
          <p:cNvPr id="138" name="Imagem 138" descr="Alinne lopes,Artes,habilidades,talentos...: Como Desenhar uma bola de  futebol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765072" y="4306744"/>
            <a:ext cx="352425" cy="357188"/>
          </a:xfrm>
          <a:prstGeom prst="rect">
            <a:avLst/>
          </a:prstGeom>
          <a:noFill/>
        </p:spPr>
      </p:pic>
      <p:pic>
        <p:nvPicPr>
          <p:cNvPr id="140" name="Imagem 140" descr="Raio - Desenho de duuuk - Gartic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079016" y="3933056"/>
            <a:ext cx="355600" cy="388938"/>
          </a:xfrm>
          <a:prstGeom prst="rect">
            <a:avLst/>
          </a:prstGeom>
          <a:noFill/>
        </p:spPr>
      </p:pic>
      <p:pic>
        <p:nvPicPr>
          <p:cNvPr id="142" name="Imagem 142" descr="Regador De Praia Brinquedo Infantil P/ Bebê Poliplac nas americanas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782488" y="5544528"/>
            <a:ext cx="360363" cy="360363"/>
          </a:xfrm>
          <a:prstGeom prst="rect">
            <a:avLst/>
          </a:prstGeom>
          <a:noFill/>
        </p:spPr>
      </p:pic>
      <p:pic>
        <p:nvPicPr>
          <p:cNvPr id="128" name="Imagem 128" descr="Dibujo para colorear llaves - Dibujos Para Imprimir Gratis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117808" y="5805264"/>
            <a:ext cx="320675" cy="430213"/>
          </a:xfrm>
          <a:prstGeom prst="rect">
            <a:avLst/>
          </a:prstGeom>
          <a:noFill/>
        </p:spPr>
      </p:pic>
      <p:pic>
        <p:nvPicPr>
          <p:cNvPr id="95" name="Picture 6" descr="Equipamento De Escola De Madeira Da Régua Ilustração do Vetor - Ilustração  de régua, madeira: 111325351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004048" y="1052736"/>
            <a:ext cx="450850" cy="334962"/>
          </a:xfrm>
          <a:prstGeom prst="rect">
            <a:avLst/>
          </a:prstGeom>
          <a:noFill/>
        </p:spPr>
      </p:pic>
      <p:pic>
        <p:nvPicPr>
          <p:cNvPr id="76" name="Imagem 76" descr="Como Desenhar uma Bicicleta. Hoje você aprenderá como desenhar uma… | by  Como Desenhar Bem | Medium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 rot="10800000" flipV="1">
            <a:off x="7321952" y="1021672"/>
            <a:ext cx="385762" cy="396875"/>
          </a:xfrm>
          <a:prstGeom prst="rect">
            <a:avLst/>
          </a:prstGeom>
          <a:noFill/>
        </p:spPr>
      </p:pic>
      <p:sp>
        <p:nvSpPr>
          <p:cNvPr id="44" name="Elipse 43"/>
          <p:cNvSpPr/>
          <p:nvPr/>
        </p:nvSpPr>
        <p:spPr>
          <a:xfrm>
            <a:off x="4283968" y="299695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3" name="Imagem 93" descr="pagaie pour illustration vectorielle kayak ou canoë - Telecharger Vectoriel  Gratuit, Clipart Graphique, Vecteur Dessins et Pictogramme Gratuit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396130" y="3109436"/>
            <a:ext cx="360362" cy="3302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63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476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484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348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384740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39641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2981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192813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19017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56376" y="1988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37170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573325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4376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2210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068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9482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32040" y="9247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94120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7" name="Imagem 36" descr="Desenho de Carro moderno pintado e colorido por Lelipe o dia 12 de Junho do  20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1424" y="3216744"/>
            <a:ext cx="384352" cy="2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Imagem 38" descr="Desenho de Skate II pintado e colorido por Usuário não registrado o dia 11  de Abril do 201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32536" y="3051544"/>
            <a:ext cx="379272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Imagem 39" descr="Vetor Premium | Trem bonito dos desenhos animados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060848"/>
            <a:ext cx="391175" cy="244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Imagem 40" descr="Desenhos infantis de motos. Desenhos de motos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5656" y="5085184"/>
            <a:ext cx="384987" cy="23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" name="Imagem 132" descr="Close Up De Couro Do Chapéu De Vaqueiro Imagem de Stock - Imagem de chapéu,  vaqueiro: 529244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3568" y="4077072"/>
            <a:ext cx="433387" cy="312737"/>
          </a:xfrm>
          <a:prstGeom prst="rect">
            <a:avLst/>
          </a:prstGeom>
          <a:noFill/>
        </p:spPr>
      </p:pic>
      <p:pic>
        <p:nvPicPr>
          <p:cNvPr id="138" name="Imagem 138" descr="Alinne lopes,Artes,habilidades,talentos...: Como Desenhar uma bola de  futebol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114040" y="5818912"/>
            <a:ext cx="352425" cy="357188"/>
          </a:xfrm>
          <a:prstGeom prst="rect">
            <a:avLst/>
          </a:prstGeom>
          <a:noFill/>
        </p:spPr>
      </p:pic>
      <p:pic>
        <p:nvPicPr>
          <p:cNvPr id="140" name="Imagem 140" descr="Raio - Desenho de duuuk - Gartic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079016" y="3933056"/>
            <a:ext cx="355600" cy="388938"/>
          </a:xfrm>
          <a:prstGeom prst="rect">
            <a:avLst/>
          </a:prstGeom>
          <a:noFill/>
        </p:spPr>
      </p:pic>
      <p:pic>
        <p:nvPicPr>
          <p:cNvPr id="142" name="Imagem 142" descr="Regador De Praia Brinquedo Infantil P/ Bebê Poliplac nas americanas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082976" y="2074496"/>
            <a:ext cx="360363" cy="360363"/>
          </a:xfrm>
          <a:prstGeom prst="rect">
            <a:avLst/>
          </a:prstGeom>
          <a:noFill/>
        </p:spPr>
      </p:pic>
      <p:pic>
        <p:nvPicPr>
          <p:cNvPr id="128" name="Imagem 128" descr="Dibujo para colorear llaves - Dibujos Para Imprimir Gratis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2576" y="2002488"/>
            <a:ext cx="320675" cy="430213"/>
          </a:xfrm>
          <a:prstGeom prst="rect">
            <a:avLst/>
          </a:prstGeom>
          <a:noFill/>
        </p:spPr>
      </p:pic>
      <p:pic>
        <p:nvPicPr>
          <p:cNvPr id="93" name="Imagem 93" descr="pagaie pour illustration vectorielle kayak ou canoë - Telecharger Vectoriel  Gratuit, Clipart Graphique, Vecteur Dessins et Pictogramme Gratuit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810976" y="5026824"/>
            <a:ext cx="360362" cy="330200"/>
          </a:xfrm>
          <a:prstGeom prst="rect">
            <a:avLst/>
          </a:prstGeom>
          <a:noFill/>
        </p:spPr>
      </p:pic>
      <p:pic>
        <p:nvPicPr>
          <p:cNvPr id="76" name="Imagem 76" descr="Como Desenhar uma Bicicleta. Hoje você aprenderá como desenhar uma… | by  Como Desenhar Bem | Mediu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 flipV="1">
            <a:off x="7321952" y="1021672"/>
            <a:ext cx="385762" cy="396875"/>
          </a:xfrm>
          <a:prstGeom prst="rect">
            <a:avLst/>
          </a:prstGeom>
          <a:noFill/>
        </p:spPr>
      </p:pic>
      <p:pic>
        <p:nvPicPr>
          <p:cNvPr id="91" name="Imagem 91" descr="Cabideiro de parede Roda de carroça rústico grande. - Shop Everest - Casa e  Decoraçã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051720" y="620688"/>
            <a:ext cx="360363" cy="317500"/>
          </a:xfrm>
          <a:prstGeom prst="rect">
            <a:avLst/>
          </a:prstGeom>
          <a:noFill/>
        </p:spPr>
      </p:pic>
      <p:pic>
        <p:nvPicPr>
          <p:cNvPr id="88" name="Imagem 88" descr="Desenho de Rosas para Colorir: 20 Imagens para Imprimir - Artesanato Passo  a Passo!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051720" y="1574208"/>
            <a:ext cx="354013" cy="373063"/>
          </a:xfrm>
          <a:prstGeom prst="rect">
            <a:avLst/>
          </a:prstGeom>
          <a:noFill/>
        </p:spPr>
      </p:pic>
      <p:pic>
        <p:nvPicPr>
          <p:cNvPr id="69" name="Imagem 69" descr="Rato engraçado dos desenhos animados cheira queijo | Vetor Premiu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051720" y="2461832"/>
            <a:ext cx="411162" cy="358775"/>
          </a:xfrm>
          <a:prstGeom prst="rect">
            <a:avLst/>
          </a:prstGeom>
          <a:noFill/>
        </p:spPr>
      </p:pic>
      <p:pic>
        <p:nvPicPr>
          <p:cNvPr id="71" name="Picture 8" descr="Pato desenho Vetores de Stock, Ilustrações Vetoriais Free Pato desenho |  Depositphotos®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491880" y="1062616"/>
            <a:ext cx="434975" cy="323850"/>
          </a:xfrm>
          <a:prstGeom prst="rect">
            <a:avLst/>
          </a:prstGeom>
          <a:noFill/>
        </p:spPr>
      </p:pic>
      <p:pic>
        <p:nvPicPr>
          <p:cNvPr id="130" name="Imagem 130" descr="Ilustração DE Rádio Dos Desenhos Animados Imagem vetorial - FreeImages.com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044992" y="1056504"/>
            <a:ext cx="366713" cy="338137"/>
          </a:xfrm>
          <a:prstGeom prst="rect">
            <a:avLst/>
          </a:prstGeom>
          <a:noFill/>
        </p:spPr>
      </p:pic>
      <p:pic>
        <p:nvPicPr>
          <p:cNvPr id="62" name="Imagem 62" descr="Gato preto e branco dos desenhos animados | Vetor Premium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100392" y="3847400"/>
            <a:ext cx="349250" cy="357187"/>
          </a:xfrm>
          <a:prstGeom prst="rect">
            <a:avLst/>
          </a:prstGeom>
          <a:noFill/>
        </p:spPr>
      </p:pic>
      <p:pic>
        <p:nvPicPr>
          <p:cNvPr id="103" name="Imagem 103" descr="Relogio parede herweg tic tac redondo carvalho madeira 6478 em promoção |  Comprar nas lojas Casas Bahia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751424" y="4324160"/>
            <a:ext cx="363537" cy="361950"/>
          </a:xfrm>
          <a:prstGeom prst="rect">
            <a:avLst/>
          </a:prstGeom>
          <a:noFill/>
        </p:spPr>
      </p:pic>
      <p:pic>
        <p:nvPicPr>
          <p:cNvPr id="51" name="Imagem 50" descr="Desenho de Barco de vela pintado e colorido por Usuário não registrado o  dia 09 de Dezembro do 2016"/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737776" y="5548296"/>
            <a:ext cx="432212" cy="33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Elipse 42"/>
          <p:cNvSpPr/>
          <p:nvPr/>
        </p:nvSpPr>
        <p:spPr>
          <a:xfrm>
            <a:off x="4211960" y="299695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9" name="Imagem 48" descr="Vetor Premium | Desenho de cavalo sorridente"/>
          <p:cNvPicPr/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299734" y="3109325"/>
            <a:ext cx="378996" cy="34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63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476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484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348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384740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39641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2981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192813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19017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56376" y="1988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37170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573325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4376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2210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068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9482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32040" y="9247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94120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5" name="Imagem 34" descr="Desenho de Barco de vela pintado e colorido por Usuário não registrado o  dia 09 de Dezembro do 201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0776" y="593392"/>
            <a:ext cx="427518" cy="329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Imagem 37" descr="Vetor Premium | Desenho de cavalo sorridente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2696" y="2047200"/>
            <a:ext cx="379272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Imagem 38" descr="Desenho de Skate II pintado e colorido por Usuário não registrado o dia 11  de Abril do 2010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06720" y="5013176"/>
            <a:ext cx="379272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Imagem 39" descr="Vetor Premium | Trem bonito dos desenhos animados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20656" y="4022480"/>
            <a:ext cx="391175" cy="244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" name="Imagem 132" descr="Close Up De Couro Do Chapéu De Vaqueiro Imagem de Stock - Imagem de chapéu,  vaqueiro: 529244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73096" y="5849976"/>
            <a:ext cx="433387" cy="312737"/>
          </a:xfrm>
          <a:prstGeom prst="rect">
            <a:avLst/>
          </a:prstGeom>
          <a:noFill/>
        </p:spPr>
      </p:pic>
      <p:pic>
        <p:nvPicPr>
          <p:cNvPr id="3" name="Imagem 136" descr="Ilustração da rede pintada ilustração do vetor. Ilustração de rede -  5420394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05528" y="1039088"/>
            <a:ext cx="379412" cy="365125"/>
          </a:xfrm>
          <a:prstGeom prst="rect">
            <a:avLst/>
          </a:prstGeom>
          <a:noFill/>
        </p:spPr>
      </p:pic>
      <p:pic>
        <p:nvPicPr>
          <p:cNvPr id="138" name="Imagem 138" descr="Alinne lopes,Artes,habilidades,talentos...: Como Desenhar uma bola de  futebol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065368" y="2434536"/>
            <a:ext cx="352425" cy="357188"/>
          </a:xfrm>
          <a:prstGeom prst="rect">
            <a:avLst/>
          </a:prstGeom>
          <a:noFill/>
        </p:spPr>
      </p:pic>
      <p:pic>
        <p:nvPicPr>
          <p:cNvPr id="142" name="Imagem 142" descr="Regador De Praia Brinquedo Infantil P/ Bebê Poliplac nas americanas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20856" y="5013176"/>
            <a:ext cx="360363" cy="360363"/>
          </a:xfrm>
          <a:prstGeom prst="rect">
            <a:avLst/>
          </a:prstGeom>
          <a:noFill/>
        </p:spPr>
      </p:pic>
      <p:pic>
        <p:nvPicPr>
          <p:cNvPr id="128" name="Imagem 128" descr="Dibujo para colorear llaves - Dibujos Para Imprimir Gratis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065368" y="1570440"/>
            <a:ext cx="320675" cy="430213"/>
          </a:xfrm>
          <a:prstGeom prst="rect">
            <a:avLst/>
          </a:prstGeom>
          <a:noFill/>
        </p:spPr>
      </p:pic>
      <p:pic>
        <p:nvPicPr>
          <p:cNvPr id="105" name="Imagem 105" descr="Generalidades especializadas: A rolha pedagógica"/>
          <p:cNvPicPr>
            <a:picLocks noChangeAspect="1" noChangeArrowheads="1"/>
          </p:cNvPicPr>
          <p:nvPr/>
        </p:nvPicPr>
        <p:blipFill>
          <a:blip r:embed="rId12" cstate="print">
            <a:lum bright="30000"/>
          </a:blip>
          <a:srcRect/>
          <a:stretch>
            <a:fillRect/>
          </a:stretch>
        </p:blipFill>
        <p:spPr bwMode="auto">
          <a:xfrm>
            <a:off x="4990400" y="1052736"/>
            <a:ext cx="433388" cy="358775"/>
          </a:xfrm>
          <a:prstGeom prst="rect">
            <a:avLst/>
          </a:prstGeom>
          <a:noFill/>
        </p:spPr>
      </p:pic>
      <p:pic>
        <p:nvPicPr>
          <p:cNvPr id="103" name="Imagem 103" descr="Relogio parede herweg tic tac redondo carvalho madeira 6478 em promoção |  Comprar nas lojas Casas Bahi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49248" y="1070152"/>
            <a:ext cx="363537" cy="361950"/>
          </a:xfrm>
          <a:prstGeom prst="rect">
            <a:avLst/>
          </a:prstGeom>
          <a:noFill/>
        </p:spPr>
      </p:pic>
      <p:pic>
        <p:nvPicPr>
          <p:cNvPr id="45" name="Imagem 44" descr="Rei dos desenhos animados, segurando um cetro de ouro Vetor Premium | Rei  dos desenhos, Cartoon cartoon, História da rapunzel"/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24512" y="4063424"/>
            <a:ext cx="337210" cy="368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Imagem 62" descr="Gato preto e branco dos desenhos animados | Vetor Premiu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768840" y="3172032"/>
            <a:ext cx="349250" cy="357187"/>
          </a:xfrm>
          <a:prstGeom prst="rect">
            <a:avLst/>
          </a:prstGeom>
          <a:noFill/>
        </p:spPr>
      </p:pic>
      <p:pic>
        <p:nvPicPr>
          <p:cNvPr id="4" name="Imagem 134" descr="Desenho de Robô alto pintado e colorido por Andre10 o dia 04 de Maio do 201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115232" y="1975192"/>
            <a:ext cx="360363" cy="401638"/>
          </a:xfrm>
          <a:prstGeom prst="rect">
            <a:avLst/>
          </a:prstGeom>
          <a:noFill/>
        </p:spPr>
      </p:pic>
      <p:pic>
        <p:nvPicPr>
          <p:cNvPr id="48" name="Imagem 47" descr="Desenhos infantis de motos. Desenhos de motos"/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005240" y="3140968"/>
            <a:ext cx="384711" cy="23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Imagem 48" descr="Desenho de Carro moderno pintado e colorido por Lelipe o dia 12 de Junho do  2013"/>
          <p:cNvPicPr/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055680" y="2132856"/>
            <a:ext cx="384076" cy="28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8" descr="Pato desenho Vetores de Stock, Ilustrações Vetoriais Free Pato desenho |  Depositphotos®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055680" y="3833752"/>
            <a:ext cx="434975" cy="323850"/>
          </a:xfrm>
          <a:prstGeom prst="rect">
            <a:avLst/>
          </a:prstGeom>
          <a:noFill/>
        </p:spPr>
      </p:pic>
      <p:pic>
        <p:nvPicPr>
          <p:cNvPr id="88" name="Imagem 88" descr="Desenho de Rosas para Colorir: 20 Imagens para Imprimir - Artesanato Passo  a Passo!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737776" y="4306744"/>
            <a:ext cx="354013" cy="373063"/>
          </a:xfrm>
          <a:prstGeom prst="rect">
            <a:avLst/>
          </a:prstGeom>
          <a:noFill/>
        </p:spPr>
      </p:pic>
      <p:pic>
        <p:nvPicPr>
          <p:cNvPr id="5" name="Imagem 76" descr="Como Desenhar uma Bicicleta. Hoje você aprenderá como desenhar uma… | by  Como Desenhar Bem | Medium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768840" y="5530880"/>
            <a:ext cx="385762" cy="396875"/>
          </a:xfrm>
          <a:prstGeom prst="rect">
            <a:avLst/>
          </a:prstGeom>
          <a:noFill/>
        </p:spPr>
      </p:pic>
      <p:sp>
        <p:nvSpPr>
          <p:cNvPr id="44" name="Elipse 43"/>
          <p:cNvSpPr/>
          <p:nvPr/>
        </p:nvSpPr>
        <p:spPr>
          <a:xfrm>
            <a:off x="4283968" y="299695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3" name="Imagem 93" descr="pagaie pour illustration vectorielle kayak ou canoë - Telecharger Vectoriel  Gratuit, Clipart Graphique, Vecteur Dessins et Pictogramme Gratuit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396130" y="3109436"/>
            <a:ext cx="360362" cy="3302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63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476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484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348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384740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39641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2981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192813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19017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56376" y="1988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37170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573325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4376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2210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068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9482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32040" y="9247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94120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8" name="Imagem 37" descr="Vetor Premium | Desenho de cavalo sorrident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2696" y="2047200"/>
            <a:ext cx="379272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Imagem 38" descr="Desenho de Skate II pintado e colorido por Usuário não registrado o dia 11  de Abril do 201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39368" y="1052736"/>
            <a:ext cx="379272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" name="Imagem 132" descr="Close Up De Couro Do Chapéu De Vaqueiro Imagem de Stock - Imagem de chapéu,  vaqueiro: 529244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90400" y="1070152"/>
            <a:ext cx="433387" cy="312737"/>
          </a:xfrm>
          <a:prstGeom prst="rect">
            <a:avLst/>
          </a:prstGeom>
          <a:noFill/>
        </p:spPr>
      </p:pic>
      <p:pic>
        <p:nvPicPr>
          <p:cNvPr id="138" name="Imagem 138" descr="Alinne lopes,Artes,habilidades,talentos...: Como Desenhar uma bola de  futebo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14040" y="3833752"/>
            <a:ext cx="352425" cy="357188"/>
          </a:xfrm>
          <a:prstGeom prst="rect">
            <a:avLst/>
          </a:prstGeom>
          <a:noFill/>
        </p:spPr>
      </p:pic>
      <p:pic>
        <p:nvPicPr>
          <p:cNvPr id="128" name="Imagem 128" descr="Dibujo para colorear llaves - Dibujos Para Imprimir Grati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0368" y="4999528"/>
            <a:ext cx="320675" cy="430213"/>
          </a:xfrm>
          <a:prstGeom prst="rect">
            <a:avLst/>
          </a:prstGeom>
          <a:noFill/>
        </p:spPr>
      </p:pic>
      <p:pic>
        <p:nvPicPr>
          <p:cNvPr id="103" name="Imagem 103" descr="Relogio parede herweg tic tac redondo carvalho madeira 6478 em promoção |  Comprar nas lojas Casas Bahi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93560" y="5026824"/>
            <a:ext cx="363537" cy="361950"/>
          </a:xfrm>
          <a:prstGeom prst="rect">
            <a:avLst/>
          </a:prstGeom>
          <a:noFill/>
        </p:spPr>
      </p:pic>
      <p:pic>
        <p:nvPicPr>
          <p:cNvPr id="4" name="Imagem 134" descr="Desenho de Robô alto pintado e colorido por Andre10 o dia 04 de Maio do 20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4752" y="4063424"/>
            <a:ext cx="360363" cy="401638"/>
          </a:xfrm>
          <a:prstGeom prst="rect">
            <a:avLst/>
          </a:prstGeom>
          <a:noFill/>
        </p:spPr>
      </p:pic>
      <p:pic>
        <p:nvPicPr>
          <p:cNvPr id="49" name="Imagem 48" descr="Desenho de Carro moderno pintado e colorido por Lelipe o dia 12 de Junho do  2013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034304" y="1628800"/>
            <a:ext cx="384076" cy="28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8" descr="Pato desenho Vetores de Stock, Ilustrações Vetoriais Free Pato desenho |  Depositphotos®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007008" y="593392"/>
            <a:ext cx="434975" cy="323850"/>
          </a:xfrm>
          <a:prstGeom prst="rect">
            <a:avLst/>
          </a:prstGeom>
          <a:noFill/>
        </p:spPr>
      </p:pic>
      <p:pic>
        <p:nvPicPr>
          <p:cNvPr id="88" name="Imagem 88" descr="Desenho de Rosas para Colorir: 20 Imagens para Imprimir - Artesanato Passo  a Passo!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057747" y="2438304"/>
            <a:ext cx="354013" cy="373063"/>
          </a:xfrm>
          <a:prstGeom prst="rect">
            <a:avLst/>
          </a:prstGeom>
          <a:noFill/>
        </p:spPr>
      </p:pic>
      <p:pic>
        <p:nvPicPr>
          <p:cNvPr id="5" name="Imagem 76" descr="Como Desenhar uma Bicicleta. Hoje você aprenderá como desenhar uma… | by  Como Desenhar Bem | Mediu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59448" y="2078264"/>
            <a:ext cx="385762" cy="396875"/>
          </a:xfrm>
          <a:prstGeom prst="rect">
            <a:avLst/>
          </a:prstGeom>
          <a:noFill/>
        </p:spPr>
      </p:pic>
      <p:pic>
        <p:nvPicPr>
          <p:cNvPr id="69" name="Imagem 69" descr="Rato engraçado dos desenhos animados cheira queijo | Vetor Premiu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001472" y="3106136"/>
            <a:ext cx="411162" cy="358775"/>
          </a:xfrm>
          <a:prstGeom prst="rect">
            <a:avLst/>
          </a:prstGeom>
          <a:noFill/>
        </p:spPr>
      </p:pic>
      <p:pic>
        <p:nvPicPr>
          <p:cNvPr id="44" name="Imagem 43" descr="Rei dos desenhos animados, segurando um cetro de ouro Vetor Premium | Rei  dos desenhos, Cartoon cartoon, História da rapunzel"/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751424" y="3154616"/>
            <a:ext cx="337210" cy="368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m 105" descr="Generalidades especializadas: A rolha pedagógica"/>
          <p:cNvPicPr>
            <a:picLocks noChangeAspect="1" noChangeArrowheads="1"/>
          </p:cNvPicPr>
          <p:nvPr/>
        </p:nvPicPr>
        <p:blipFill>
          <a:blip r:embed="rId16" cstate="print">
            <a:lum bright="30000"/>
          </a:blip>
          <a:srcRect/>
          <a:stretch>
            <a:fillRect/>
          </a:stretch>
        </p:blipFill>
        <p:spPr bwMode="auto">
          <a:xfrm>
            <a:off x="6084168" y="1988840"/>
            <a:ext cx="433388" cy="358775"/>
          </a:xfrm>
          <a:prstGeom prst="rect">
            <a:avLst/>
          </a:prstGeom>
          <a:noFill/>
        </p:spPr>
      </p:pic>
      <p:pic>
        <p:nvPicPr>
          <p:cNvPr id="46" name="Imagem 45" descr="Barco, Madeira, Remo, Simples, Pequenas, Banco, Leme - Barco De Pescador  Desenho Png, Transparent Png - kindpng"/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041840" y="4008832"/>
            <a:ext cx="384711" cy="237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" name="Imagem 130" descr="Ilustração DE Rádio Dos Desenhos Animados Imagem vetorial - FreeImages.com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519176" y="1035320"/>
            <a:ext cx="366713" cy="338137"/>
          </a:xfrm>
          <a:prstGeom prst="rect">
            <a:avLst/>
          </a:prstGeom>
          <a:noFill/>
        </p:spPr>
      </p:pic>
      <p:pic>
        <p:nvPicPr>
          <p:cNvPr id="6" name="Imagem 62" descr="Gato preto e branco dos desenhos animados | Vetor Premium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768840" y="4324160"/>
            <a:ext cx="349250" cy="357187"/>
          </a:xfrm>
          <a:prstGeom prst="rect">
            <a:avLst/>
          </a:prstGeom>
          <a:noFill/>
        </p:spPr>
      </p:pic>
      <p:pic>
        <p:nvPicPr>
          <p:cNvPr id="50" name="Imagem 49" descr="Desenhos infantis de motos. Desenhos de motos"/>
          <p:cNvPicPr/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765072" y="5571824"/>
            <a:ext cx="384711" cy="23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Imagem 50" descr="Desenho de Cachorro pintado e colorido por Usuário não registrado o dia 02  de Agosto do 2011"/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8100392" y="5818912"/>
            <a:ext cx="363087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Elipse 42"/>
          <p:cNvSpPr/>
          <p:nvPr/>
        </p:nvSpPr>
        <p:spPr>
          <a:xfrm>
            <a:off x="4211960" y="299695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2" name="Imagem 142" descr="Regador De Praia Brinquedo Infantil P/ Bebê Poliplac nas americanas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355976" y="3140968"/>
            <a:ext cx="360363" cy="3603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63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476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484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348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384740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39641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2981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192813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19017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56376" y="1988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37170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573325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4376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2210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068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9482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32040" y="9247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94120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9" name="Imagem 38" descr="Desenho de Skate II pintado e colorido por Usuário não registrado o dia 11  de Abril do 20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976" y="5013176"/>
            <a:ext cx="379272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" name="Imagem 132" descr="Close Up De Couro Do Chapéu De Vaqueiro Imagem de Stock - Imagem de chapéu,  vaqueiro: 529244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9800" y="4077072"/>
            <a:ext cx="433387" cy="312737"/>
          </a:xfrm>
          <a:prstGeom prst="rect">
            <a:avLst/>
          </a:prstGeom>
          <a:noFill/>
        </p:spPr>
      </p:pic>
      <p:pic>
        <p:nvPicPr>
          <p:cNvPr id="128" name="Imagem 128" descr="Dibujo para colorear llaves - Dibujos Para Imprimir Grati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65368" y="3919408"/>
            <a:ext cx="320675" cy="430213"/>
          </a:xfrm>
          <a:prstGeom prst="rect">
            <a:avLst/>
          </a:prstGeom>
          <a:noFill/>
        </p:spPr>
      </p:pic>
      <p:pic>
        <p:nvPicPr>
          <p:cNvPr id="103" name="Imagem 103" descr="Relogio parede herweg tic tac redondo carvalho madeira 6478 em promoção |  Comprar nas lojas Casas Bahi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00392" y="5838672"/>
            <a:ext cx="363537" cy="361950"/>
          </a:xfrm>
          <a:prstGeom prst="rect">
            <a:avLst/>
          </a:prstGeom>
          <a:noFill/>
        </p:spPr>
      </p:pic>
      <p:pic>
        <p:nvPicPr>
          <p:cNvPr id="4" name="Imagem 134" descr="Desenho de Robô alto pintado e colorido por Andre10 o dia 04 de Maio do 20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55192" y="5517232"/>
            <a:ext cx="360363" cy="401638"/>
          </a:xfrm>
          <a:prstGeom prst="rect">
            <a:avLst/>
          </a:prstGeom>
          <a:noFill/>
        </p:spPr>
      </p:pic>
      <p:pic>
        <p:nvPicPr>
          <p:cNvPr id="49" name="Imagem 48" descr="Desenho de Carro moderno pintado e colorido por Lelipe o dia 12 de Junho do  2013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232" y="2033552"/>
            <a:ext cx="384076" cy="28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8" descr="Pato desenho Vetores de Stock, Ilustrações Vetoriais Free Pato desenho |  Depositphotos®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24128" y="3212976"/>
            <a:ext cx="434975" cy="323850"/>
          </a:xfrm>
          <a:prstGeom prst="rect">
            <a:avLst/>
          </a:prstGeom>
          <a:noFill/>
        </p:spPr>
      </p:pic>
      <p:pic>
        <p:nvPicPr>
          <p:cNvPr id="88" name="Imagem 88" descr="Desenho de Rosas para Colorir: 20 Imagens para Imprimir - Artesanato Passo  a Passo!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16600" y="5026824"/>
            <a:ext cx="354013" cy="373063"/>
          </a:xfrm>
          <a:prstGeom prst="rect">
            <a:avLst/>
          </a:prstGeom>
          <a:noFill/>
        </p:spPr>
      </p:pic>
      <p:pic>
        <p:nvPicPr>
          <p:cNvPr id="69" name="Imagem 69" descr="Rato engraçado dos desenhos animados cheira queijo | Vetor Premiu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27576" y="1052736"/>
            <a:ext cx="411162" cy="358775"/>
          </a:xfrm>
          <a:prstGeom prst="rect">
            <a:avLst/>
          </a:prstGeom>
          <a:noFill/>
        </p:spPr>
      </p:pic>
      <p:pic>
        <p:nvPicPr>
          <p:cNvPr id="46" name="Imagem 45" descr="Barco, Madeira, Remo, Simples, Pequenas, Banco, Leme - Barco De Pescador  Desenho Png, Transparent Png - kindpng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519176" y="1097448"/>
            <a:ext cx="384711" cy="237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" name="Imagem 130" descr="Ilustração DE Rádio Dos Desenhos Animados Imagem vetorial - FreeImages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10272" y="3816336"/>
            <a:ext cx="366713" cy="338137"/>
          </a:xfrm>
          <a:prstGeom prst="rect">
            <a:avLst/>
          </a:prstGeom>
          <a:noFill/>
        </p:spPr>
      </p:pic>
      <p:pic>
        <p:nvPicPr>
          <p:cNvPr id="6" name="Imagem 62" descr="Gato preto e branco dos desenhos animados | Vetor Premiu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768840" y="4324160"/>
            <a:ext cx="349250" cy="357187"/>
          </a:xfrm>
          <a:prstGeom prst="rect">
            <a:avLst/>
          </a:prstGeom>
          <a:noFill/>
        </p:spPr>
      </p:pic>
      <p:pic>
        <p:nvPicPr>
          <p:cNvPr id="50" name="Imagem 49" descr="Desenhos infantis de motos. Desenhos de motos"/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35600" y="1080032"/>
            <a:ext cx="384711" cy="23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" name="Imagem 140" descr="Raio - Desenho de duuuk - Gartic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79208" y="2074496"/>
            <a:ext cx="355600" cy="388938"/>
          </a:xfrm>
          <a:prstGeom prst="rect">
            <a:avLst/>
          </a:prstGeom>
          <a:noFill/>
        </p:spPr>
      </p:pic>
      <p:pic>
        <p:nvPicPr>
          <p:cNvPr id="45" name="Imagem 44" descr="Vetor Premium | Desenho de cavalo sorridente"/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028768" y="3082608"/>
            <a:ext cx="378996" cy="34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Imagem 46" descr="Desenho de Barco de vela pintado e colorido por Usuário não registrado o  dia 09 de Dezembro do 2016"/>
          <p:cNvPicPr/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010776" y="2451952"/>
            <a:ext cx="432212" cy="33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Imagem 76" descr="Como Desenhar uma Bicicleta. Hoje você aprenderá como desenhar uma… | by  Como Desenhar Bem | Medium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031406" y="552187"/>
            <a:ext cx="385762" cy="396875"/>
          </a:xfrm>
          <a:prstGeom prst="rect">
            <a:avLst/>
          </a:prstGeom>
          <a:noFill/>
        </p:spPr>
      </p:pic>
      <p:pic>
        <p:nvPicPr>
          <p:cNvPr id="95" name="Picture 6" descr="Equipamento De Escola De Madeira Da Régua Ilustração do Vetor - Ilustração  de régua, madeira: 111325351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020656" y="1611384"/>
            <a:ext cx="450850" cy="334962"/>
          </a:xfrm>
          <a:prstGeom prst="rect">
            <a:avLst/>
          </a:prstGeom>
          <a:noFill/>
        </p:spPr>
      </p:pic>
      <p:pic>
        <p:nvPicPr>
          <p:cNvPr id="48" name="Imagem 47" descr="Vetor Premium | Trem bonito dos desenhos animados"/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455280" y="2074496"/>
            <a:ext cx="392141" cy="24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Elipse 42"/>
          <p:cNvSpPr/>
          <p:nvPr/>
        </p:nvSpPr>
        <p:spPr>
          <a:xfrm>
            <a:off x="4419040" y="301271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4" name="Picture 14" descr="Rio - ícones de natureza grátis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499992" y="3140968"/>
            <a:ext cx="431800" cy="3746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5630"/>
            <a:ext cx="8280920" cy="60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Elipse 12"/>
          <p:cNvSpPr/>
          <p:nvPr/>
        </p:nvSpPr>
        <p:spPr>
          <a:xfrm>
            <a:off x="1935000" y="47667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1948648" y="1484784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1947224" y="2348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1948648" y="384740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11560" y="396412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2915816" y="298188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4355976" y="192813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6012160" y="19017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7956376" y="19888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7992128" y="371703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8005776" y="573325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5670960" y="54376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/>
          <p:cNvSpPr/>
          <p:nvPr/>
        </p:nvSpPr>
        <p:spPr>
          <a:xfrm>
            <a:off x="5652120" y="422108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3707904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lipse 27"/>
          <p:cNvSpPr/>
          <p:nvPr/>
        </p:nvSpPr>
        <p:spPr>
          <a:xfrm>
            <a:off x="1409760" y="4925176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652120" y="306896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7236296" y="948240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/>
          <p:cNvSpPr/>
          <p:nvPr/>
        </p:nvSpPr>
        <p:spPr>
          <a:xfrm>
            <a:off x="4932040" y="92471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/>
          <p:cNvSpPr/>
          <p:nvPr/>
        </p:nvSpPr>
        <p:spPr>
          <a:xfrm>
            <a:off x="3419872" y="941208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9" name="Imagem 38" descr="Desenho de Skate II pintado e colorido por Usuário não registrado o dia 11  de Abril do 20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20656" y="579744"/>
            <a:ext cx="379272" cy="34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" name="Imagem 132" descr="Close Up De Couro Do Chapéu De Vaqueiro Imagem de Stock - Imagem de chapéu,  vaqueiro: 529244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5648" y="1056504"/>
            <a:ext cx="433387" cy="312737"/>
          </a:xfrm>
          <a:prstGeom prst="rect">
            <a:avLst/>
          </a:prstGeom>
          <a:noFill/>
        </p:spPr>
      </p:pic>
      <p:pic>
        <p:nvPicPr>
          <p:cNvPr id="128" name="Imagem 128" descr="Dibujo para colorear llaves - Dibujos Para Imprimir Grati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25720" y="1039088"/>
            <a:ext cx="320675" cy="430213"/>
          </a:xfrm>
          <a:prstGeom prst="rect">
            <a:avLst/>
          </a:prstGeom>
          <a:noFill/>
        </p:spPr>
      </p:pic>
      <p:pic>
        <p:nvPicPr>
          <p:cNvPr id="4" name="Imagem 134" descr="Desenho de Robô alto pintado e colorido por Andre10 o dia 04 de Maio do 20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55192" y="5517232"/>
            <a:ext cx="360363" cy="401638"/>
          </a:xfrm>
          <a:prstGeom prst="rect">
            <a:avLst/>
          </a:prstGeom>
          <a:noFill/>
        </p:spPr>
      </p:pic>
      <p:pic>
        <p:nvPicPr>
          <p:cNvPr id="49" name="Imagem 48" descr="Desenho de Carro moderno pintado e colorido por Lelipe o dia 12 de Junho do  2013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89304" y="5071536"/>
            <a:ext cx="384076" cy="28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8" descr="Pato desenho Vetores de Stock, Ilustrações Vetoriais Free Pato desenho |  Depositphotos®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86744" y="5846208"/>
            <a:ext cx="434975" cy="323850"/>
          </a:xfrm>
          <a:prstGeom prst="rect">
            <a:avLst/>
          </a:prstGeom>
          <a:noFill/>
        </p:spPr>
      </p:pic>
      <p:pic>
        <p:nvPicPr>
          <p:cNvPr id="88" name="Imagem 88" descr="Desenho de Rosas para Colorir: 20 Imagens para Imprimir - Artesanato Passo  a Passo!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47571" y="3172657"/>
            <a:ext cx="354013" cy="373063"/>
          </a:xfrm>
          <a:prstGeom prst="rect">
            <a:avLst/>
          </a:prstGeom>
          <a:noFill/>
        </p:spPr>
      </p:pic>
      <p:pic>
        <p:nvPicPr>
          <p:cNvPr id="46" name="Imagem 45" descr="Barco, Madeira, Remo, Simples, Pequenas, Banco, Leme - Barco De Pescador  Desenho Png, Transparent Png - kindpn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89792" y="5085184"/>
            <a:ext cx="384711" cy="237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Imagem 44" descr="Vetor Premium | Desenho de cavalo sorridente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051720" y="1628800"/>
            <a:ext cx="378996" cy="34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Imagem 46" descr="Desenho de Barco de vela pintado e colorido por Usuário não registrado o  dia 09 de Dezembro do 2016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084168" y="2002488"/>
            <a:ext cx="432212" cy="33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Imagem 76" descr="Como Desenhar uma Bicicleta. Hoje você aprenderá como desenhar uma… | by  Como Desenhar Bem | Mediu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86744" y="3789040"/>
            <a:ext cx="385762" cy="396875"/>
          </a:xfrm>
          <a:prstGeom prst="rect">
            <a:avLst/>
          </a:prstGeom>
          <a:noFill/>
        </p:spPr>
      </p:pic>
      <p:pic>
        <p:nvPicPr>
          <p:cNvPr id="95" name="Picture 6" descr="Equipamento De Escola De Madeira Da Régua Ilustração do Vetor - Ilustração  de régua, madeira: 11132535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10968" y="2105560"/>
            <a:ext cx="450850" cy="334962"/>
          </a:xfrm>
          <a:prstGeom prst="rect">
            <a:avLst/>
          </a:prstGeom>
          <a:noFill/>
        </p:spPr>
      </p:pic>
      <p:pic>
        <p:nvPicPr>
          <p:cNvPr id="144" name="Picture 14" descr="Rio - ícones de natureza gráti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734008" y="4320392"/>
            <a:ext cx="431800" cy="374650"/>
          </a:xfrm>
          <a:prstGeom prst="rect">
            <a:avLst/>
          </a:prstGeom>
          <a:noFill/>
        </p:spPr>
      </p:pic>
      <p:pic>
        <p:nvPicPr>
          <p:cNvPr id="43" name="Imagem 42" descr="Rei dos desenhos animados, segurando um cetro de ouro Vetor Premium | Rei  dos desenhos, Cartoon cartoon, História da rapunzel"/>
          <p:cNvPicPr/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065368" y="2434536"/>
            <a:ext cx="337210" cy="368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Imagem 62" descr="Gato preto e branco dos desenhos animados | Vetor Premium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075248" y="3936824"/>
            <a:ext cx="349250" cy="357187"/>
          </a:xfrm>
          <a:prstGeom prst="rect">
            <a:avLst/>
          </a:prstGeom>
          <a:noFill/>
        </p:spPr>
      </p:pic>
      <p:pic>
        <p:nvPicPr>
          <p:cNvPr id="105" name="Imagem 105" descr="Generalidades especializadas: A rolha pedagógica"/>
          <p:cNvPicPr>
            <a:picLocks noChangeAspect="1" noChangeArrowheads="1"/>
          </p:cNvPicPr>
          <p:nvPr/>
        </p:nvPicPr>
        <p:blipFill>
          <a:blip r:embed="rId18" cstate="print">
            <a:lum bright="30000"/>
          </a:blip>
          <a:srcRect/>
          <a:stretch>
            <a:fillRect/>
          </a:stretch>
        </p:blipFill>
        <p:spPr bwMode="auto">
          <a:xfrm>
            <a:off x="4990400" y="1039088"/>
            <a:ext cx="433388" cy="358775"/>
          </a:xfrm>
          <a:prstGeom prst="rect">
            <a:avLst/>
          </a:prstGeom>
          <a:noFill/>
        </p:spPr>
      </p:pic>
      <p:pic>
        <p:nvPicPr>
          <p:cNvPr id="138" name="Imagem 138" descr="Alinne lopes,Artes,habilidades,talentos...: Como Desenhar uma bola de  futebol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015120" y="3068960"/>
            <a:ext cx="352425" cy="357188"/>
          </a:xfrm>
          <a:prstGeom prst="rect">
            <a:avLst/>
          </a:prstGeom>
          <a:noFill/>
        </p:spPr>
      </p:pic>
      <p:pic>
        <p:nvPicPr>
          <p:cNvPr id="91" name="Imagem 91" descr="Cabideiro de parede Roda de carroça rústico grande. - Shop Everest - Casa e  Decoração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28280" y="4077072"/>
            <a:ext cx="360363" cy="317500"/>
          </a:xfrm>
          <a:prstGeom prst="rect">
            <a:avLst/>
          </a:prstGeom>
          <a:noFill/>
        </p:spPr>
      </p:pic>
      <p:pic>
        <p:nvPicPr>
          <p:cNvPr id="52" name="Imagem 51" descr="Vetor Premium | Trem bonito dos desenhos animados"/>
          <p:cNvPicPr/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424216" y="2088144"/>
            <a:ext cx="392141" cy="24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Elipse 43"/>
          <p:cNvSpPr/>
          <p:nvPr/>
        </p:nvSpPr>
        <p:spPr>
          <a:xfrm>
            <a:off x="4283968" y="2996952"/>
            <a:ext cx="576064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1" name="Imagem 50" descr="Desenhos infantis de motos. Desenhos de motos"/>
          <p:cNvPicPr/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355976" y="3173766"/>
            <a:ext cx="384711" cy="23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</TotalTime>
  <Words>20</Words>
  <Application>Microsoft Office PowerPoint</Application>
  <PresentationFormat>Apresentação na tela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Reginaldo</dc:creator>
  <cp:lastModifiedBy>Reginaldo</cp:lastModifiedBy>
  <cp:revision>17</cp:revision>
  <dcterms:created xsi:type="dcterms:W3CDTF">2020-12-01T20:42:48Z</dcterms:created>
  <dcterms:modified xsi:type="dcterms:W3CDTF">2021-04-28T18:56:48Z</dcterms:modified>
</cp:coreProperties>
</file>