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9" r:id="rId4"/>
    <p:sldId id="261" r:id="rId5"/>
    <p:sldId id="263" r:id="rId6"/>
    <p:sldId id="257" r:id="rId7"/>
    <p:sldId id="264" r:id="rId8"/>
    <p:sldId id="265" r:id="rId9"/>
    <p:sldId id="266" r:id="rId10"/>
    <p:sldId id="267" r:id="rId11"/>
    <p:sldId id="270" r:id="rId12"/>
    <p:sldId id="271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981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114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18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73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6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26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16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86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036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56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69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D8ED-E976-4ADA-9949-342F17C482E4}" type="datetimeFigureOut">
              <a:rPr lang="pt-PT" smtClean="0"/>
              <a:t>2022-05-12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AD78-C54B-4C35-B205-785CC6F8D3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10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tângulo de Canto Diagonal 3"/>
          <p:cNvSpPr/>
          <p:nvPr/>
        </p:nvSpPr>
        <p:spPr>
          <a:xfrm>
            <a:off x="434340" y="2724003"/>
            <a:ext cx="11430000" cy="1732893"/>
          </a:xfrm>
          <a:prstGeom prst="snip2DiagRect">
            <a:avLst/>
          </a:prstGeom>
          <a:solidFill>
            <a:srgbClr val="5FAC9F"/>
          </a:solidFill>
          <a:ln w="38100">
            <a:solidFill>
              <a:srgbClr val="5FAC9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PT" sz="3300" b="1" spc="225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Ensino das correspondências entre grafemas-fonemas  </a:t>
            </a:r>
          </a:p>
          <a:p>
            <a:pPr algn="ctr"/>
            <a:r>
              <a:rPr lang="pt-PT" sz="2400" b="1" spc="225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(Exemplo do &lt;P </a:t>
            </a:r>
            <a:r>
              <a:rPr lang="pt-PT" sz="2400" b="1" spc="225" dirty="0" err="1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pt-PT" sz="2400" b="1" spc="225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&gt;- /p/)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769663" y="5009157"/>
            <a:ext cx="3857183" cy="752567"/>
            <a:chOff x="2325387" y="181094"/>
            <a:chExt cx="2207227" cy="430957"/>
          </a:xfrm>
        </p:grpSpPr>
        <p:pic>
          <p:nvPicPr>
            <p:cNvPr id="6" name="Imagem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7" name="Imagem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377" y="5294884"/>
            <a:ext cx="1149737" cy="6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3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16" name="Retângulo 15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9" name="Picture 2" descr="Conjunto de personagens de foca e sua silhueta em fundo branco Vetor grát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66" l="319" r="57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86"/>
          <a:stretch/>
        </p:blipFill>
        <p:spPr bwMode="auto">
          <a:xfrm>
            <a:off x="1061862" y="2554407"/>
            <a:ext cx="1869955" cy="15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0" b="96970" l="0" r="96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1524" y="2530068"/>
            <a:ext cx="1368856" cy="155766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b="7435"/>
          <a:stretch/>
        </p:blipFill>
        <p:spPr>
          <a:xfrm>
            <a:off x="9629650" y="2804772"/>
            <a:ext cx="1489083" cy="105693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4A5976AD-163E-886A-BF74-C5EE1A96172C}"/>
              </a:ext>
            </a:extLst>
          </p:cNvPr>
          <p:cNvSpPr/>
          <p:nvPr/>
        </p:nvSpPr>
        <p:spPr>
          <a:xfrm>
            <a:off x="1522073" y="4362436"/>
            <a:ext cx="81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</a:t>
            </a:r>
            <a:endParaRPr lang="pt-PT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1283F90-3643-4299-1296-375A70ED45BA}"/>
              </a:ext>
            </a:extLst>
          </p:cNvPr>
          <p:cNvSpPr/>
          <p:nvPr/>
        </p:nvSpPr>
        <p:spPr>
          <a:xfrm>
            <a:off x="5661983" y="4391890"/>
            <a:ext cx="1051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362C885-6C56-8524-2C37-5E832769498B}"/>
              </a:ext>
            </a:extLst>
          </p:cNvPr>
          <p:cNvSpPr/>
          <p:nvPr/>
        </p:nvSpPr>
        <p:spPr>
          <a:xfrm>
            <a:off x="10035181" y="4391890"/>
            <a:ext cx="81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69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5" name="Retângulo 4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80" y="2576562"/>
            <a:ext cx="2085267" cy="14991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01" b="62044" l="19595" r="42703">
                        <a14:foregroundMark x1="30811" y1="42153" x2="30541" y2="37409"/>
                      </a14:backgroundRemoval>
                    </a14:imgEffect>
                  </a14:imgLayer>
                </a14:imgProps>
              </a:ext>
            </a:extLst>
          </a:blip>
          <a:srcRect l="16945" t="33002" r="56450" b="34634"/>
          <a:stretch/>
        </p:blipFill>
        <p:spPr>
          <a:xfrm>
            <a:off x="5221076" y="2576562"/>
            <a:ext cx="1875295" cy="168931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/>
          <a:srcRect l="25960" t="2786" r="49413" b="47334"/>
          <a:stretch/>
        </p:blipFill>
        <p:spPr>
          <a:xfrm>
            <a:off x="9783762" y="2595989"/>
            <a:ext cx="1171043" cy="1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23" name="Retângulo 22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16" name="Retângulo 15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80" y="2576562"/>
            <a:ext cx="2085267" cy="149913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01" b="62044" l="19595" r="42703">
                        <a14:foregroundMark x1="30811" y1="42153" x2="30541" y2="37409"/>
                      </a14:backgroundRemoval>
                    </a14:imgEffect>
                  </a14:imgLayer>
                </a14:imgProps>
              </a:ext>
            </a:extLst>
          </a:blip>
          <a:srcRect l="16945" t="33002" r="56450" b="34634"/>
          <a:stretch/>
        </p:blipFill>
        <p:spPr>
          <a:xfrm>
            <a:off x="5221076" y="2576562"/>
            <a:ext cx="1875295" cy="168931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8"/>
          <a:srcRect l="25960" t="2786" r="49413" b="47334"/>
          <a:stretch/>
        </p:blipFill>
        <p:spPr>
          <a:xfrm>
            <a:off x="9783762" y="2595989"/>
            <a:ext cx="1171043" cy="1516082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26CA2F8A-DFF9-AAEB-2A27-DDFF662825F6}"/>
              </a:ext>
            </a:extLst>
          </p:cNvPr>
          <p:cNvSpPr/>
          <p:nvPr/>
        </p:nvSpPr>
        <p:spPr>
          <a:xfrm>
            <a:off x="1384660" y="4283122"/>
            <a:ext cx="81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izza</a:t>
            </a:r>
            <a:endParaRPr lang="pt-PT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F5945AA-C247-A5E6-D8E4-C461E8B68042}"/>
              </a:ext>
            </a:extLst>
          </p:cNvPr>
          <p:cNvSpPr/>
          <p:nvPr/>
        </p:nvSpPr>
        <p:spPr>
          <a:xfrm>
            <a:off x="5641213" y="4307460"/>
            <a:ext cx="108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anela</a:t>
            </a:r>
            <a:endParaRPr lang="pt-PT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2A2522A-F80A-EEC2-1CA5-1906A95A874A}"/>
              </a:ext>
            </a:extLst>
          </p:cNvPr>
          <p:cNvSpPr/>
          <p:nvPr/>
        </p:nvSpPr>
        <p:spPr>
          <a:xfrm>
            <a:off x="9897767" y="4312576"/>
            <a:ext cx="117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alinha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95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5" name="Retângulo 4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911" y="2397469"/>
            <a:ext cx="1127858" cy="18228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776" l="9744" r="62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3870" y="2249739"/>
            <a:ext cx="2207800" cy="22078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/>
          <a:srcRect r="50422"/>
          <a:stretch/>
        </p:blipFill>
        <p:spPr>
          <a:xfrm>
            <a:off x="5350295" y="2566703"/>
            <a:ext cx="1471869" cy="14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23" name="Retângulo 22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911" y="2397469"/>
            <a:ext cx="1127858" cy="182286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776" l="9744" r="62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3870" y="2249739"/>
            <a:ext cx="2207800" cy="22078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8"/>
          <a:srcRect r="50422"/>
          <a:stretch/>
        </p:blipFill>
        <p:spPr>
          <a:xfrm>
            <a:off x="5350295" y="2566703"/>
            <a:ext cx="1471869" cy="148439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55A11BA-DE3F-008A-66AB-818EDF061C99}"/>
              </a:ext>
            </a:extLst>
          </p:cNvPr>
          <p:cNvSpPr/>
          <p:nvPr/>
        </p:nvSpPr>
        <p:spPr>
          <a:xfrm>
            <a:off x="1430547" y="4232627"/>
            <a:ext cx="941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</a:t>
            </a:r>
            <a:endParaRPr lang="pt-PT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E706916-0B35-3881-DC81-C2303D66E01D}"/>
              </a:ext>
            </a:extLst>
          </p:cNvPr>
          <p:cNvSpPr/>
          <p:nvPr/>
        </p:nvSpPr>
        <p:spPr>
          <a:xfrm>
            <a:off x="5687101" y="4256965"/>
            <a:ext cx="81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</a:t>
            </a:r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0476463-3E0A-ABE0-B8CC-5ADA369057BD}"/>
              </a:ext>
            </a:extLst>
          </p:cNvPr>
          <p:cNvSpPr/>
          <p:nvPr/>
        </p:nvSpPr>
        <p:spPr>
          <a:xfrm>
            <a:off x="9943655" y="4262081"/>
            <a:ext cx="10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21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5" name="Retângulo 4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861" y="2709281"/>
            <a:ext cx="1340845" cy="124791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19" b="96892" l="37973" r="58514"/>
                    </a14:imgEffect>
                  </a14:imgLayer>
                </a14:imgProps>
              </a:ext>
            </a:extLst>
          </a:blip>
          <a:srcRect l="35854" t="69295" r="42378"/>
          <a:stretch/>
        </p:blipFill>
        <p:spPr>
          <a:xfrm>
            <a:off x="5391558" y="2530068"/>
            <a:ext cx="1288212" cy="18171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/>
          <a:srcRect l="48101" t="986" r="3762" b="71596"/>
          <a:stretch/>
        </p:blipFill>
        <p:spPr>
          <a:xfrm>
            <a:off x="905406" y="2960751"/>
            <a:ext cx="2183432" cy="7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9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16" name="Retângulo 15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861" y="2709281"/>
            <a:ext cx="1340845" cy="124791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19" b="96892" l="37973" r="58514"/>
                    </a14:imgEffect>
                  </a14:imgLayer>
                </a14:imgProps>
              </a:ext>
            </a:extLst>
          </a:blip>
          <a:srcRect l="35854" t="69295" r="42378"/>
          <a:stretch/>
        </p:blipFill>
        <p:spPr>
          <a:xfrm>
            <a:off x="5391558" y="2530068"/>
            <a:ext cx="1288212" cy="181710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8"/>
          <a:srcRect l="48101" t="986" r="3762" b="71596"/>
          <a:stretch/>
        </p:blipFill>
        <p:spPr>
          <a:xfrm>
            <a:off x="905406" y="2960751"/>
            <a:ext cx="2183432" cy="73174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3C430F96-4DF1-47C9-49B6-4F3390E5A198}"/>
              </a:ext>
            </a:extLst>
          </p:cNvPr>
          <p:cNvSpPr/>
          <p:nvPr/>
        </p:nvSpPr>
        <p:spPr>
          <a:xfrm>
            <a:off x="1364175" y="4263244"/>
            <a:ext cx="95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onte</a:t>
            </a:r>
            <a:endParaRPr lang="pt-PT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4431D51-56E7-EA9E-5B21-6C0A6821C524}"/>
              </a:ext>
            </a:extLst>
          </p:cNvPr>
          <p:cNvSpPr/>
          <p:nvPr/>
        </p:nvSpPr>
        <p:spPr>
          <a:xfrm>
            <a:off x="5620730" y="4287582"/>
            <a:ext cx="95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olha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85661C6-E86A-9873-8F9A-D1932BED3014}"/>
              </a:ext>
            </a:extLst>
          </p:cNvPr>
          <p:cNvSpPr/>
          <p:nvPr/>
        </p:nvSpPr>
        <p:spPr>
          <a:xfrm>
            <a:off x="9877283" y="4292698"/>
            <a:ext cx="950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34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6600" dirty="0"/>
              <a:t>Treino grafo motor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565" y="1672524"/>
            <a:ext cx="4355670" cy="43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pic>
        <p:nvPicPr>
          <p:cNvPr id="3074" name="Picture 2" descr="http://alfabeto.pt/wp-abc/wp-content/uploads/2020/07/imagem-008-escrita-letra-p-minuscu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02" y="1218529"/>
            <a:ext cx="4191590" cy="41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7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6600" dirty="0"/>
              <a:t>CARTAZ DO P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5" name="Imagem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6" name="Imagem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0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600" dirty="0"/>
              <a:t>Análise de palavras começadas pelo som /p/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72483" y="3451638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5234688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7880321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val 2"/>
          <p:cNvSpPr/>
          <p:nvPr/>
        </p:nvSpPr>
        <p:spPr>
          <a:xfrm>
            <a:off x="3204745" y="3983897"/>
            <a:ext cx="832514" cy="83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5808664" y="3983897"/>
            <a:ext cx="832514" cy="832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8412583" y="3983897"/>
            <a:ext cx="832514" cy="8325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2" descr="나뭇 가지와 스틱 3D 모델 - TurboSquid 105479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167" l="84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78"/>
          <a:stretch/>
        </p:blipFill>
        <p:spPr bwMode="auto">
          <a:xfrm rot="4500000">
            <a:off x="6009589" y="-1154429"/>
            <a:ext cx="784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3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72483" y="3451638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5234688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7880321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337649" y="3846156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94616" y="3846156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551340" y="3832088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u</a:t>
            </a:r>
          </a:p>
        </p:txBody>
      </p:sp>
      <p:pic>
        <p:nvPicPr>
          <p:cNvPr id="2050" name="Picture 2" descr="나뭇 가지와 스틱 3D 모델 - TurboSquid 105479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167" l="84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78"/>
          <a:stretch/>
        </p:blipFill>
        <p:spPr bwMode="auto">
          <a:xfrm rot="4500000">
            <a:off x="6009589" y="-1154429"/>
            <a:ext cx="784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600" dirty="0"/>
              <a:t>Decodificação de palavras com a letra &lt;P&gt;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14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72483" y="3451638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5234688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7880321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337649" y="3846156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94616" y="3846156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551340" y="3832088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44" y="315103"/>
            <a:ext cx="3695339" cy="25118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63177" t="45942" r="182" b="2903"/>
          <a:stretch/>
        </p:blipFill>
        <p:spPr>
          <a:xfrm>
            <a:off x="1039199" y="628651"/>
            <a:ext cx="4195489" cy="2198284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3" name="Imagem 1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4" name="Imagem 1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37580" y="3451638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3799785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6445418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902746" y="3846156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59713" y="3846156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16437" y="3832088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p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9091051" y="3451635"/>
            <a:ext cx="1897039" cy="18970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9762070" y="3832088"/>
            <a:ext cx="81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/>
              <a:t>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10000" r="90000">
                        <a14:foregroundMark x1="25111" y1="17875" x2="27444" y2="19750"/>
                        <a14:foregroundMark x1="71778" y1="19375" x2="74111" y2="16500"/>
                        <a14:foregroundMark x1="72444" y1="43000" x2="76889" y2="40125"/>
                        <a14:foregroundMark x1="20778" y1="40500" x2="24333" y2="41875"/>
                        <a14:foregroundMark x1="70000" y1="79250" x2="71889" y2="79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1238" y="317555"/>
            <a:ext cx="3370895" cy="2996351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21" name="Imagem 2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22" name="Imagem 2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600" dirty="0"/>
              <a:t>Leitura de frase com palavras com o som /p/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0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684124" y="3234652"/>
            <a:ext cx="4823756" cy="716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pau apoia a pipa.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46" b="88506" l="9814" r="44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29"/>
          <a:stretch/>
        </p:blipFill>
        <p:spPr>
          <a:xfrm>
            <a:off x="7584462" y="612334"/>
            <a:ext cx="3999905" cy="201233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7891975" y="2610603"/>
            <a:ext cx="3282303" cy="1185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100000" l="10000" r="90000">
                        <a14:foregroundMark x1="25111" y1="17875" x2="27444" y2="19750"/>
                        <a14:foregroundMark x1="71778" y1="19375" x2="74111" y2="16500"/>
                        <a14:foregroundMark x1="72444" y1="43000" x2="76889" y2="40125"/>
                        <a14:foregroundMark x1="20778" y1="40500" x2="24333" y2="41875"/>
                        <a14:foregroundMark x1="70000" y1="79250" x2="71889" y2="79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0000">
            <a:off x="8975267" y="614723"/>
            <a:ext cx="2258502" cy="200755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201226" y="2669867"/>
            <a:ext cx="3282303" cy="1185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100000" l="10000" r="90000">
                        <a14:foregroundMark x1="25111" y1="17875" x2="27444" y2="19750"/>
                        <a14:foregroundMark x1="71778" y1="19375" x2="74111" y2="16500"/>
                        <a14:foregroundMark x1="72444" y1="43000" x2="76889" y2="40125"/>
                        <a14:foregroundMark x1="20778" y1="40500" x2="24333" y2="41875"/>
                        <a14:foregroundMark x1="70000" y1="79250" x2="71889" y2="79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0000">
            <a:off x="2132851" y="674681"/>
            <a:ext cx="2258502" cy="20075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92" b="91282" l="10000" r="90000"/>
                    </a14:imgEffect>
                  </a14:imgLayer>
                </a14:imgProps>
              </a:ext>
            </a:extLst>
          </a:blip>
          <a:srcRect b="18920"/>
          <a:stretch/>
        </p:blipFill>
        <p:spPr>
          <a:xfrm rot="20767964">
            <a:off x="1216105" y="1303041"/>
            <a:ext cx="1593934" cy="140005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8057280" y="6087739"/>
            <a:ext cx="3282303" cy="1185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100000" l="10000" r="90000">
                        <a14:foregroundMark x1="25111" y1="17875" x2="27444" y2="19750"/>
                        <a14:foregroundMark x1="71778" y1="19375" x2="74111" y2="16500"/>
                        <a14:foregroundMark x1="72444" y1="43000" x2="76889" y2="40125"/>
                        <a14:foregroundMark x1="20778" y1="40500" x2="24333" y2="41875"/>
                        <a14:foregroundMark x1="70000" y1="79250" x2="71889" y2="79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4668" y="4198711"/>
            <a:ext cx="2258502" cy="200755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92" b="91282" l="10000" r="90000"/>
                    </a14:imgEffect>
                  </a14:imgLayer>
                </a14:imgProps>
              </a:ext>
            </a:extLst>
          </a:blip>
          <a:srcRect b="18920"/>
          <a:stretch/>
        </p:blipFill>
        <p:spPr>
          <a:xfrm rot="2700000">
            <a:off x="9169201" y="3498682"/>
            <a:ext cx="1593934" cy="1400056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527815" y="6192200"/>
            <a:ext cx="3282303" cy="1185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100000" l="10000" r="90000">
                        <a14:foregroundMark x1="25111" y1="17875" x2="27444" y2="19750"/>
                        <a14:foregroundMark x1="71778" y1="19375" x2="74111" y2="16500"/>
                        <a14:foregroundMark x1="72444" y1="43000" x2="76889" y2="40125"/>
                        <a14:foregroundMark x1="20778" y1="40500" x2="24333" y2="41875"/>
                        <a14:foregroundMark x1="70000" y1="79250" x2="71889" y2="79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125" y="4325831"/>
            <a:ext cx="2258502" cy="2007557"/>
          </a:xfrm>
          <a:prstGeom prst="rect">
            <a:avLst/>
          </a:prstGeom>
        </p:spPr>
      </p:pic>
      <p:pic>
        <p:nvPicPr>
          <p:cNvPr id="21" name="Imagem 20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46" b="88506" l="9814" r="44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52455" b="16615"/>
          <a:stretch/>
        </p:blipFill>
        <p:spPr>
          <a:xfrm rot="2700000">
            <a:off x="2515593" y="2459952"/>
            <a:ext cx="2337066" cy="32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01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800912" y="5050694"/>
            <a:ext cx="4823756" cy="716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pau apoia a pipa.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897945" y="1001611"/>
            <a:ext cx="6808763" cy="3787475"/>
            <a:chOff x="4447367" y="2672288"/>
            <a:chExt cx="3999905" cy="2116798"/>
          </a:xfrm>
        </p:grpSpPr>
        <p:pic>
          <p:nvPicPr>
            <p:cNvPr id="11" name="Imagem 10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046" b="88506" l="9814" r="446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9"/>
            <a:stretch/>
          </p:blipFill>
          <p:spPr>
            <a:xfrm>
              <a:off x="4447367" y="2672288"/>
              <a:ext cx="3999905" cy="2012337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4754880" y="4670557"/>
              <a:ext cx="3282303" cy="11852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5" b="100000" l="10000" r="90000">
                          <a14:foregroundMark x1="25111" y1="17875" x2="27444" y2="19750"/>
                          <a14:foregroundMark x1="71778" y1="19375" x2="74111" y2="16500"/>
                          <a14:foregroundMark x1="72444" y1="43000" x2="76889" y2="40125"/>
                          <a14:foregroundMark x1="20778" y1="40500" x2="24333" y2="41875"/>
                          <a14:foregroundMark x1="70000" y1="79250" x2="71889" y2="79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00000">
              <a:off x="5838172" y="2674677"/>
              <a:ext cx="2258502" cy="2007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53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ra P – alfabeto.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12" y="761324"/>
            <a:ext cx="3641529" cy="28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074" y="3940676"/>
            <a:ext cx="3279617" cy="25581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61682" r="77967"/>
          <a:stretch/>
        </p:blipFill>
        <p:spPr>
          <a:xfrm>
            <a:off x="6509982" y="366026"/>
            <a:ext cx="3616657" cy="3235691"/>
          </a:xfrm>
          <a:prstGeom prst="rect">
            <a:avLst/>
          </a:prstGeom>
        </p:spPr>
      </p:pic>
      <p:pic>
        <p:nvPicPr>
          <p:cNvPr id="1028" name="Picture 4" descr="Pin em 1°a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4065" r="6950" b="55866"/>
          <a:stretch/>
        </p:blipFill>
        <p:spPr bwMode="auto">
          <a:xfrm>
            <a:off x="1616679" y="4049604"/>
            <a:ext cx="2523394" cy="23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4" name="Imagem 1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5" name="Imagem 14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9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6600" dirty="0"/>
              <a:t>JOGO DO INTRUSO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2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600" dirty="0"/>
              <a:t>JOGO DO INTRUSO</a:t>
            </a:r>
            <a:br>
              <a:rPr lang="pt-PT" sz="6600" dirty="0"/>
            </a:br>
            <a:r>
              <a:rPr lang="pt-PT" sz="6600" dirty="0"/>
              <a:t>Prática Modelada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77269" y="2311021"/>
            <a:ext cx="10611586" cy="1947080"/>
            <a:chOff x="0" y="0"/>
            <a:chExt cx="4152900" cy="762000"/>
          </a:xfrm>
        </p:grpSpPr>
        <p:sp>
          <p:nvSpPr>
            <p:cNvPr id="5" name="Retângulo 4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pic>
          <p:nvPicPr>
            <p:cNvPr id="8" name="Imagem 7" descr="Vetores Pato desenho: Desenho vetorial, imagens vetoriais Pato desenho|  Depositphoto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152400"/>
              <a:ext cx="647700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m 8" descr="Laços em png para montagens digitais | Imagens de laços, Arco desenho,  Desenho de laç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0"/>
              <a:ext cx="68199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m 9" descr="estilo plano de desenho animado amarelo pêra 2511910 Vetor no Vecteez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575" y="123825"/>
              <a:ext cx="542925" cy="542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77269" y="2311021"/>
            <a:ext cx="10611586" cy="1947080"/>
            <a:chOff x="0" y="0"/>
            <a:chExt cx="4152900" cy="762000"/>
          </a:xfrm>
        </p:grpSpPr>
        <p:sp>
          <p:nvSpPr>
            <p:cNvPr id="5" name="Retângulo 4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pic>
          <p:nvPicPr>
            <p:cNvPr id="8" name="Imagem 7" descr="Vetores Pato desenho: Desenho vetorial, imagens vetoriais Pato desenho|  Depositphoto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152400"/>
              <a:ext cx="647700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m 8" descr="Laços em png para montagens digitais | Imagens de laços, Arco desenho,  Desenho de laç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0"/>
              <a:ext cx="68199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m 9" descr="estilo plano de desenho animado amarelo pêra 2511910 Vetor no Vecteez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575" y="123825"/>
              <a:ext cx="542925" cy="542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12741" y="4258101"/>
            <a:ext cx="81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</a:t>
            </a:r>
            <a:endParaRPr lang="pt-PT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8739732-D90D-12A0-C5F2-CE76BC38E17E}"/>
              </a:ext>
            </a:extLst>
          </p:cNvPr>
          <p:cNvSpPr/>
          <p:nvPr/>
        </p:nvSpPr>
        <p:spPr>
          <a:xfrm>
            <a:off x="5769295" y="4282439"/>
            <a:ext cx="81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aço</a:t>
            </a:r>
            <a:endParaRPr lang="pt-PT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BDEA8CE-38FA-A9A4-C918-5EC36970CCA9}"/>
              </a:ext>
            </a:extLst>
          </p:cNvPr>
          <p:cNvSpPr/>
          <p:nvPr/>
        </p:nvSpPr>
        <p:spPr>
          <a:xfrm>
            <a:off x="10025849" y="4287555"/>
            <a:ext cx="81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21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661" y="27673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600" dirty="0"/>
              <a:t>JOGO DO INTRUSO</a:t>
            </a:r>
            <a:br>
              <a:rPr lang="pt-PT" sz="6600" dirty="0"/>
            </a:br>
            <a:r>
              <a:rPr lang="pt-PT" sz="6600" dirty="0"/>
              <a:t>Prática Coletiva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5" name="Imagem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77269" y="2530068"/>
            <a:ext cx="10611586" cy="1582003"/>
            <a:chOff x="0" y="85725"/>
            <a:chExt cx="4152900" cy="619125"/>
          </a:xfrm>
        </p:grpSpPr>
        <p:sp>
          <p:nvSpPr>
            <p:cNvPr id="5" name="Retângulo 4"/>
            <p:cNvSpPr/>
            <p:nvPr/>
          </p:nvSpPr>
          <p:spPr>
            <a:xfrm>
              <a:off x="1628775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85725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76600" y="95250"/>
              <a:ext cx="8763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586060" y="6397642"/>
            <a:ext cx="2191710" cy="427620"/>
            <a:chOff x="2325387" y="181094"/>
            <a:chExt cx="2207227" cy="430957"/>
          </a:xfrm>
        </p:grpSpPr>
        <p:pic>
          <p:nvPicPr>
            <p:cNvPr id="12" name="Imagem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13" name="Imagem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278" y="6397642"/>
            <a:ext cx="820179" cy="460358"/>
          </a:xfrm>
          <a:prstGeom prst="rect">
            <a:avLst/>
          </a:prstGeom>
        </p:spPr>
      </p:pic>
      <p:pic>
        <p:nvPicPr>
          <p:cNvPr id="2050" name="Picture 2" descr="Conjunto de personagens de foca e sua silhueta em fundo branco Vetor grát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66" l="319" r="57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86"/>
          <a:stretch/>
        </p:blipFill>
        <p:spPr bwMode="auto">
          <a:xfrm>
            <a:off x="1061862" y="2554407"/>
            <a:ext cx="1869955" cy="15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0" b="96970" l="0" r="96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1524" y="2530068"/>
            <a:ext cx="1368856" cy="15576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9"/>
          <a:srcRect b="7435"/>
          <a:stretch/>
        </p:blipFill>
        <p:spPr>
          <a:xfrm>
            <a:off x="9629650" y="2804772"/>
            <a:ext cx="1489083" cy="10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6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114</Words>
  <Application>Microsoft Office PowerPoint</Application>
  <PresentationFormat>Ecrã Panorâmico</PresentationFormat>
  <Paragraphs>37</Paragraphs>
  <Slides>28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4" baseType="lpstr">
      <vt:lpstr>Arial</vt:lpstr>
      <vt:lpstr>Berlin Sans FB Demi</vt:lpstr>
      <vt:lpstr>Calibri</vt:lpstr>
      <vt:lpstr>Calibri Light</vt:lpstr>
      <vt:lpstr>Ebrima</vt:lpstr>
      <vt:lpstr>Tema do Office</vt:lpstr>
      <vt:lpstr>Apresentação do PowerPoint</vt:lpstr>
      <vt:lpstr>CARTAZ DO P</vt:lpstr>
      <vt:lpstr>Apresentação do PowerPoint</vt:lpstr>
      <vt:lpstr>JOGO DO INTRUSO</vt:lpstr>
      <vt:lpstr>JOGO DO INTRUSO Prática Modelada</vt:lpstr>
      <vt:lpstr>Apresentação do PowerPoint</vt:lpstr>
      <vt:lpstr>Apresentação do PowerPoint</vt:lpstr>
      <vt:lpstr>JOGO DO INTRUSO Prática Coletiva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Treino grafo motor</vt:lpstr>
      <vt:lpstr>Apresentação do PowerPoint</vt:lpstr>
      <vt:lpstr>Apresentação do PowerPoint</vt:lpstr>
      <vt:lpstr>Análise de palavras começadas pelo som /p/</vt:lpstr>
      <vt:lpstr>Apresentação do PowerPoint</vt:lpstr>
      <vt:lpstr>Apresentação do PowerPoint</vt:lpstr>
      <vt:lpstr>Decodificação de palavras com a letra &lt;P&gt;</vt:lpstr>
      <vt:lpstr>Apresentação do PowerPoint</vt:lpstr>
      <vt:lpstr>Apresentação do PowerPoint</vt:lpstr>
      <vt:lpstr>Leitura de frase com palavras com o som /p/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Martins</dc:creator>
  <cp:lastModifiedBy>Luisa Dinis (PNL2027)</cp:lastModifiedBy>
  <cp:revision>18</cp:revision>
  <dcterms:created xsi:type="dcterms:W3CDTF">2022-02-15T16:12:36Z</dcterms:created>
  <dcterms:modified xsi:type="dcterms:W3CDTF">2022-05-14T08:29:33Z</dcterms:modified>
</cp:coreProperties>
</file>