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3C929"/>
    <a:srgbClr val="9CC1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do subtítulo do Modelo Global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DCA5C-76D2-4924-9741-D404AA850FDC}" type="datetimeFigureOut">
              <a:rPr lang="pt-PT" smtClean="0"/>
              <a:t>2020-12-12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DBA16-E638-48DB-9EDC-1EDD3F56CED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91749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DCA5C-76D2-4924-9741-D404AA850FDC}" type="datetimeFigureOut">
              <a:rPr lang="pt-PT" smtClean="0"/>
              <a:t>2020-12-12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DBA16-E638-48DB-9EDC-1EDD3F56CED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32817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DCA5C-76D2-4924-9741-D404AA850FDC}" type="datetimeFigureOut">
              <a:rPr lang="pt-PT" smtClean="0"/>
              <a:t>2020-12-12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DBA16-E638-48DB-9EDC-1EDD3F56CED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26662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DCA5C-76D2-4924-9741-D404AA850FDC}" type="datetimeFigureOut">
              <a:rPr lang="pt-PT" smtClean="0"/>
              <a:t>2020-12-12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DBA16-E638-48DB-9EDC-1EDD3F56CED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82494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DCA5C-76D2-4924-9741-D404AA850FDC}" type="datetimeFigureOut">
              <a:rPr lang="pt-PT" smtClean="0"/>
              <a:t>2020-12-12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DBA16-E638-48DB-9EDC-1EDD3F56CED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36895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DCA5C-76D2-4924-9741-D404AA850FDC}" type="datetimeFigureOut">
              <a:rPr lang="pt-PT" smtClean="0"/>
              <a:t>2020-12-12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DBA16-E638-48DB-9EDC-1EDD3F56CED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81303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DCA5C-76D2-4924-9741-D404AA850FDC}" type="datetimeFigureOut">
              <a:rPr lang="pt-PT" smtClean="0"/>
              <a:t>2020-12-12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DBA16-E638-48DB-9EDC-1EDD3F56CED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20952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DCA5C-76D2-4924-9741-D404AA850FDC}" type="datetimeFigureOut">
              <a:rPr lang="pt-PT" smtClean="0"/>
              <a:t>2020-12-12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DBA16-E638-48DB-9EDC-1EDD3F56CED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65829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DCA5C-76D2-4924-9741-D404AA850FDC}" type="datetimeFigureOut">
              <a:rPr lang="pt-PT" smtClean="0"/>
              <a:t>2020-12-12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DBA16-E638-48DB-9EDC-1EDD3F56CED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68970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DCA5C-76D2-4924-9741-D404AA850FDC}" type="datetimeFigureOut">
              <a:rPr lang="pt-PT" smtClean="0"/>
              <a:t>2020-12-12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DBA16-E638-48DB-9EDC-1EDD3F56CED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95415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DCA5C-76D2-4924-9741-D404AA850FDC}" type="datetimeFigureOut">
              <a:rPr lang="pt-PT" smtClean="0"/>
              <a:t>2020-12-12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DBA16-E638-48DB-9EDC-1EDD3F56CED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75775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EDCA5C-76D2-4924-9741-D404AA850FDC}" type="datetimeFigureOut">
              <a:rPr lang="pt-PT" smtClean="0"/>
              <a:t>2020-12-12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5DBA16-E638-48DB-9EDC-1EDD3F56CED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69772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rtar Retângulo de Canto Diagonal 3"/>
          <p:cNvSpPr/>
          <p:nvPr/>
        </p:nvSpPr>
        <p:spPr>
          <a:xfrm>
            <a:off x="327548" y="2489003"/>
            <a:ext cx="11614244" cy="2310524"/>
          </a:xfrm>
          <a:prstGeom prst="snip2DiagRect">
            <a:avLst/>
          </a:prstGeom>
          <a:solidFill>
            <a:srgbClr val="5FAC9F"/>
          </a:solidFill>
          <a:ln w="38100">
            <a:solidFill>
              <a:srgbClr val="5FAC9F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0"/>
              </a:spcAft>
            </a:pPr>
            <a:r>
              <a:rPr lang="pt-PT" sz="4400" b="1" kern="1200" spc="300" dirty="0">
                <a:solidFill>
                  <a:srgbClr val="FFFFFF"/>
                </a:solidFill>
                <a:effectLst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Montanha Russa dos Sons</a:t>
            </a:r>
            <a:endParaRPr lang="pt-PT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5" name="Grupo 4"/>
          <p:cNvGrpSpPr/>
          <p:nvPr/>
        </p:nvGrpSpPr>
        <p:grpSpPr>
          <a:xfrm>
            <a:off x="327548" y="5535874"/>
            <a:ext cx="5142911" cy="1003423"/>
            <a:chOff x="2325387" y="181094"/>
            <a:chExt cx="2207227" cy="430957"/>
          </a:xfrm>
        </p:grpSpPr>
        <p:pic>
          <p:nvPicPr>
            <p:cNvPr id="6" name="Imagem 5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5387" y="344716"/>
              <a:ext cx="647700" cy="267335"/>
            </a:xfrm>
            <a:prstGeom prst="rect">
              <a:avLst/>
            </a:prstGeom>
            <a:noFill/>
          </p:spPr>
        </p:pic>
        <p:pic>
          <p:nvPicPr>
            <p:cNvPr id="7" name="Imagem 6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5119" y="181094"/>
              <a:ext cx="1547495" cy="417830"/>
            </a:xfrm>
            <a:prstGeom prst="rect">
              <a:avLst/>
            </a:prstGeom>
            <a:noFill/>
          </p:spPr>
        </p:pic>
      </p:grpSp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05835" y="5916845"/>
            <a:ext cx="1532982" cy="860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2080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8"/>
          <p:cNvGrpSpPr/>
          <p:nvPr/>
        </p:nvGrpSpPr>
        <p:grpSpPr>
          <a:xfrm>
            <a:off x="10500" y="47281"/>
            <a:ext cx="2160896" cy="509624"/>
            <a:chOff x="10031104" y="6196084"/>
            <a:chExt cx="2160896" cy="509624"/>
          </a:xfrm>
        </p:grpSpPr>
        <p:sp>
          <p:nvSpPr>
            <p:cNvPr id="10" name="Retângulo 9"/>
            <p:cNvSpPr/>
            <p:nvPr/>
          </p:nvSpPr>
          <p:spPr>
            <a:xfrm>
              <a:off x="10031104" y="6196084"/>
              <a:ext cx="2160896" cy="5096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grpSp>
          <p:nvGrpSpPr>
            <p:cNvPr id="11" name="Grupo 10"/>
            <p:cNvGrpSpPr/>
            <p:nvPr/>
          </p:nvGrpSpPr>
          <p:grpSpPr>
            <a:xfrm>
              <a:off x="10095469" y="6296658"/>
              <a:ext cx="2096531" cy="409050"/>
              <a:chOff x="2325387" y="181094"/>
              <a:chExt cx="2207227" cy="430957"/>
            </a:xfrm>
            <a:solidFill>
              <a:schemeClr val="bg1"/>
            </a:solidFill>
          </p:grpSpPr>
          <p:pic>
            <p:nvPicPr>
              <p:cNvPr id="12" name="Imagem 11"/>
              <p:cNvPicPr/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25387" y="344716"/>
                <a:ext cx="647700" cy="267335"/>
              </a:xfrm>
              <a:prstGeom prst="rect">
                <a:avLst/>
              </a:prstGeom>
              <a:grpFill/>
            </p:spPr>
          </p:pic>
          <p:pic>
            <p:nvPicPr>
              <p:cNvPr id="13" name="Imagem 12"/>
              <p:cNvPicPr/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85119" y="181094"/>
                <a:ext cx="1547495" cy="417830"/>
              </a:xfrm>
              <a:prstGeom prst="rect">
                <a:avLst/>
              </a:prstGeom>
              <a:grpFill/>
            </p:spPr>
          </p:pic>
        </p:grpSp>
      </p:grpSp>
      <p:pic>
        <p:nvPicPr>
          <p:cNvPr id="14" name="Imagem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437" y="152263"/>
            <a:ext cx="905301" cy="508137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 rotWithShape="1">
          <a:blip r:embed="rId5"/>
          <a:srcRect l="33329" t="90111" r="33025" b="2793"/>
          <a:stretch/>
        </p:blipFill>
        <p:spPr>
          <a:xfrm>
            <a:off x="10175279" y="0"/>
            <a:ext cx="2006221" cy="423081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6"/>
          <a:srcRect t="965" r="1875" b="1241"/>
          <a:stretch/>
        </p:blipFill>
        <p:spPr>
          <a:xfrm>
            <a:off x="-1" y="927100"/>
            <a:ext cx="12255001" cy="527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56662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4</Words>
  <Application>Microsoft Office PowerPoint</Application>
  <PresentationFormat>Ecrã Panorâmico</PresentationFormat>
  <Paragraphs>1</Paragraphs>
  <Slides>2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Ebrima</vt:lpstr>
      <vt:lpstr>Times New Roman</vt:lpstr>
      <vt:lpstr>Tema do Office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Bruno Martins</dc:creator>
  <cp:lastModifiedBy>Luisa Dinis (PNL2027)</cp:lastModifiedBy>
  <cp:revision>8</cp:revision>
  <dcterms:created xsi:type="dcterms:W3CDTF">2020-10-20T09:48:40Z</dcterms:created>
  <dcterms:modified xsi:type="dcterms:W3CDTF">2020-12-12T17:01:36Z</dcterms:modified>
</cp:coreProperties>
</file>